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9"/>
  </p:notesMasterIdLst>
  <p:sldIdLst>
    <p:sldId id="348" r:id="rId2"/>
    <p:sldId id="379" r:id="rId3"/>
    <p:sldId id="380" r:id="rId4"/>
    <p:sldId id="293" r:id="rId5"/>
    <p:sldId id="381" r:id="rId6"/>
    <p:sldId id="307" r:id="rId7"/>
    <p:sldId id="376" r:id="rId8"/>
    <p:sldId id="302" r:id="rId9"/>
    <p:sldId id="309" r:id="rId10"/>
    <p:sldId id="306" r:id="rId11"/>
    <p:sldId id="305" r:id="rId12"/>
    <p:sldId id="304" r:id="rId13"/>
    <p:sldId id="292" r:id="rId14"/>
    <p:sldId id="303" r:id="rId15"/>
    <p:sldId id="257" r:id="rId16"/>
    <p:sldId id="308" r:id="rId17"/>
    <p:sldId id="300" r:id="rId18"/>
    <p:sldId id="299" r:id="rId19"/>
    <p:sldId id="382" r:id="rId20"/>
    <p:sldId id="298" r:id="rId21"/>
    <p:sldId id="301" r:id="rId22"/>
    <p:sldId id="353" r:id="rId23"/>
    <p:sldId id="295" r:id="rId24"/>
    <p:sldId id="328" r:id="rId25"/>
    <p:sldId id="327" r:id="rId26"/>
    <p:sldId id="326" r:id="rId27"/>
    <p:sldId id="325" r:id="rId28"/>
    <p:sldId id="329" r:id="rId29"/>
    <p:sldId id="356" r:id="rId30"/>
    <p:sldId id="357" r:id="rId31"/>
    <p:sldId id="358" r:id="rId32"/>
    <p:sldId id="359" r:id="rId33"/>
    <p:sldId id="383" r:id="rId34"/>
    <p:sldId id="388" r:id="rId35"/>
    <p:sldId id="384" r:id="rId36"/>
    <p:sldId id="385" r:id="rId37"/>
    <p:sldId id="386" r:id="rId38"/>
    <p:sldId id="387" r:id="rId39"/>
    <p:sldId id="389" r:id="rId40"/>
    <p:sldId id="390" r:id="rId41"/>
    <p:sldId id="294" r:id="rId42"/>
    <p:sldId id="396" r:id="rId43"/>
    <p:sldId id="397" r:id="rId44"/>
    <p:sldId id="297" r:id="rId45"/>
    <p:sldId id="296" r:id="rId46"/>
    <p:sldId id="289" r:id="rId47"/>
    <p:sldId id="286" r:id="rId48"/>
    <p:sldId id="288" r:id="rId49"/>
    <p:sldId id="290" r:id="rId50"/>
    <p:sldId id="349" r:id="rId51"/>
    <p:sldId id="352" r:id="rId52"/>
    <p:sldId id="350" r:id="rId53"/>
    <p:sldId id="354" r:id="rId54"/>
    <p:sldId id="355" r:id="rId55"/>
    <p:sldId id="398" r:id="rId56"/>
    <p:sldId id="399" r:id="rId57"/>
    <p:sldId id="391" r:id="rId58"/>
    <p:sldId id="315" r:id="rId59"/>
    <p:sldId id="400" r:id="rId60"/>
    <p:sldId id="406" r:id="rId61"/>
    <p:sldId id="313" r:id="rId62"/>
    <p:sldId id="320" r:id="rId63"/>
    <p:sldId id="323" r:id="rId64"/>
    <p:sldId id="316" r:id="rId65"/>
    <p:sldId id="311" r:id="rId66"/>
    <p:sldId id="318" r:id="rId67"/>
    <p:sldId id="322" r:id="rId68"/>
    <p:sldId id="331" r:id="rId69"/>
    <p:sldId id="312" r:id="rId70"/>
    <p:sldId id="324" r:id="rId71"/>
    <p:sldId id="332" r:id="rId72"/>
    <p:sldId id="333" r:id="rId73"/>
    <p:sldId id="342" r:id="rId74"/>
    <p:sldId id="314" r:id="rId75"/>
    <p:sldId id="310" r:id="rId76"/>
    <p:sldId id="334" r:id="rId77"/>
    <p:sldId id="321" r:id="rId78"/>
    <p:sldId id="343" r:id="rId79"/>
    <p:sldId id="317" r:id="rId80"/>
    <p:sldId id="319" r:id="rId81"/>
    <p:sldId id="345" r:id="rId82"/>
    <p:sldId id="344" r:id="rId83"/>
    <p:sldId id="346" r:id="rId84"/>
    <p:sldId id="360" r:id="rId85"/>
    <p:sldId id="361" r:id="rId86"/>
    <p:sldId id="362" r:id="rId87"/>
    <p:sldId id="363" r:id="rId88"/>
    <p:sldId id="401" r:id="rId89"/>
    <p:sldId id="407" r:id="rId90"/>
    <p:sldId id="408" r:id="rId91"/>
    <p:sldId id="409" r:id="rId92"/>
    <p:sldId id="392" r:id="rId93"/>
    <p:sldId id="291" r:id="rId94"/>
    <p:sldId id="411" r:id="rId95"/>
    <p:sldId id="410" r:id="rId96"/>
    <p:sldId id="412" r:id="rId97"/>
    <p:sldId id="283" r:id="rId98"/>
    <p:sldId id="281" r:id="rId99"/>
    <p:sldId id="282" r:id="rId100"/>
    <p:sldId id="280" r:id="rId101"/>
    <p:sldId id="414" r:id="rId102"/>
    <p:sldId id="413" r:id="rId103"/>
    <p:sldId id="284" r:id="rId104"/>
    <p:sldId id="364" r:id="rId105"/>
    <p:sldId id="365" r:id="rId106"/>
    <p:sldId id="366" r:id="rId107"/>
    <p:sldId id="368" r:id="rId108"/>
    <p:sldId id="415" r:id="rId109"/>
    <p:sldId id="393" r:id="rId110"/>
    <p:sldId id="285" r:id="rId111"/>
    <p:sldId id="416" r:id="rId112"/>
    <p:sldId id="417" r:id="rId113"/>
    <p:sldId id="268" r:id="rId114"/>
    <p:sldId id="276" r:id="rId115"/>
    <p:sldId id="278" r:id="rId116"/>
    <p:sldId id="270" r:id="rId117"/>
    <p:sldId id="269" r:id="rId118"/>
    <p:sldId id="335" r:id="rId119"/>
    <p:sldId id="279" r:id="rId120"/>
    <p:sldId id="336" r:id="rId121"/>
    <p:sldId id="337" r:id="rId122"/>
    <p:sldId id="338" r:id="rId123"/>
    <p:sldId id="339" r:id="rId124"/>
    <p:sldId id="277" r:id="rId125"/>
    <p:sldId id="340" r:id="rId126"/>
    <p:sldId id="272" r:id="rId127"/>
    <p:sldId id="274" r:id="rId128"/>
    <p:sldId id="275" r:id="rId129"/>
    <p:sldId id="418" r:id="rId130"/>
    <p:sldId id="419" r:id="rId131"/>
    <p:sldId id="420" r:id="rId132"/>
    <p:sldId id="422" r:id="rId133"/>
    <p:sldId id="369" r:id="rId134"/>
    <p:sldId id="370" r:id="rId135"/>
    <p:sldId id="371" r:id="rId136"/>
    <p:sldId id="372" r:id="rId137"/>
    <p:sldId id="394" r:id="rId138"/>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B8505-DDDF-4393-864D-989FA7F5D2E7}" type="datetimeFigureOut">
              <a:rPr lang="nl-NL" smtClean="0"/>
              <a:t>26-6-2016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381C3-D986-4DAC-AB37-B1F9A8847B41}" type="slidenum">
              <a:rPr lang="nl-NL" smtClean="0"/>
              <a:t>‹nr.›</a:t>
            </a:fld>
            <a:endParaRPr lang="nl-NL"/>
          </a:p>
        </p:txBody>
      </p:sp>
    </p:spTree>
    <p:extLst>
      <p:ext uri="{BB962C8B-B14F-4D97-AF65-F5344CB8AC3E}">
        <p14:creationId xmlns:p14="http://schemas.microsoft.com/office/powerpoint/2010/main" val="257751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D3C85BF-DB36-4477-8EA5-421AF9F6C472}" type="slidenum">
              <a:rPr lang="nl-NL" smtClean="0"/>
              <a:t>33</a:t>
            </a:fld>
            <a:endParaRPr lang="nl-NL"/>
          </a:p>
        </p:txBody>
      </p:sp>
    </p:spTree>
    <p:extLst>
      <p:ext uri="{BB962C8B-B14F-4D97-AF65-F5344CB8AC3E}">
        <p14:creationId xmlns:p14="http://schemas.microsoft.com/office/powerpoint/2010/main" val="396751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C1381C3-D986-4DAC-AB37-B1F9A8847B41}" type="slidenum">
              <a:rPr lang="nl-NL" smtClean="0"/>
              <a:t>35</a:t>
            </a:fld>
            <a:endParaRPr lang="nl-NL"/>
          </a:p>
        </p:txBody>
      </p:sp>
    </p:spTree>
    <p:extLst>
      <p:ext uri="{BB962C8B-B14F-4D97-AF65-F5344CB8AC3E}">
        <p14:creationId xmlns:p14="http://schemas.microsoft.com/office/powerpoint/2010/main" val="341874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D3C85BF-DB36-4477-8EA5-421AF9F6C472}" type="slidenum">
              <a:rPr lang="nl-NL" smtClean="0"/>
              <a:t>88</a:t>
            </a:fld>
            <a:endParaRPr lang="nl-NL"/>
          </a:p>
        </p:txBody>
      </p:sp>
    </p:spTree>
    <p:extLst>
      <p:ext uri="{BB962C8B-B14F-4D97-AF65-F5344CB8AC3E}">
        <p14:creationId xmlns:p14="http://schemas.microsoft.com/office/powerpoint/2010/main" val="232603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D3C85BF-DB36-4477-8EA5-421AF9F6C472}" type="slidenum">
              <a:rPr lang="nl-NL" smtClean="0"/>
              <a:t>94</a:t>
            </a:fld>
            <a:endParaRPr lang="nl-NL"/>
          </a:p>
        </p:txBody>
      </p:sp>
    </p:spTree>
    <p:extLst>
      <p:ext uri="{BB962C8B-B14F-4D97-AF65-F5344CB8AC3E}">
        <p14:creationId xmlns:p14="http://schemas.microsoft.com/office/powerpoint/2010/main" val="236927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C4F0E68-EA3A-40B0-AC76-C7ED11731A66}"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387E2DC-1658-4C95-A912-F9F95E5A7D8B}"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220B08C-7733-418F-888B-97BFF8F1C7AD}"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FF0D4D8-89FB-452C-A1B6-08DA832C2A01}"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668EA70-014F-4937-A323-E1DB41F8E203}"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023D37C-955A-40E5-8B91-1B1EA36040D1}"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5D466573-7BF2-40D6-AC24-FFEA01B6F251}"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456F45F6-ED4F-474D-80B5-FBFDFFC66804}"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A04F63D2-4573-4D25-B82C-FDD5932445AE}"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79D35CB9-E774-41C3-94A5-D4B35A6B942B}"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2A3BE31-E410-4E3B-8CCD-8E6805FF66F0}"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D252C43-C532-483C-9B44-333516282E24}"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nl-NL">
                <a:solidFill>
                  <a:schemeClr val="tx1"/>
                </a:solidFill>
              </a:rPr>
              <a:t>Mondeling  Nederlands</a:t>
            </a:r>
          </a:p>
        </p:txBody>
      </p:sp>
      <p:sp>
        <p:nvSpPr>
          <p:cNvPr id="2051" name="Rectangle 3"/>
          <p:cNvSpPr>
            <a:spLocks noGrp="1" noChangeArrowheads="1"/>
          </p:cNvSpPr>
          <p:nvPr>
            <p:ph type="subTitle" idx="1"/>
          </p:nvPr>
        </p:nvSpPr>
        <p:spPr/>
        <p:txBody>
          <a:bodyPr/>
          <a:lstStyle/>
          <a:p>
            <a:pPr eaLnBrk="1" hangingPunct="1">
              <a:lnSpc>
                <a:spcPct val="80000"/>
              </a:lnSpc>
            </a:pPr>
            <a:r>
              <a:rPr lang="nl-NL" sz="4000" b="1"/>
              <a:t>Cursus 3 – Module 3</a:t>
            </a:r>
          </a:p>
          <a:p>
            <a:pPr eaLnBrk="1" hangingPunct="1">
              <a:lnSpc>
                <a:spcPct val="80000"/>
              </a:lnSpc>
            </a:pPr>
            <a:endParaRPr lang="nl-NL" sz="4000" b="1"/>
          </a:p>
          <a:p>
            <a:pPr eaLnBrk="1" hangingPunct="1">
              <a:lnSpc>
                <a:spcPct val="80000"/>
              </a:lnSpc>
            </a:pPr>
            <a:r>
              <a:rPr lang="nl-NL" sz="3600"/>
              <a:t>Dag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endParaRPr lang="nl-NL"/>
          </a:p>
        </p:txBody>
      </p:sp>
      <p:sp>
        <p:nvSpPr>
          <p:cNvPr id="7171" name="Rectangle 3"/>
          <p:cNvSpPr>
            <a:spLocks noGrp="1" noChangeArrowheads="1"/>
          </p:cNvSpPr>
          <p:nvPr>
            <p:ph type="subTitle" idx="1"/>
          </p:nvPr>
        </p:nvSpPr>
        <p:spPr/>
        <p:txBody>
          <a:bodyPr/>
          <a:lstStyle/>
          <a:p>
            <a:pPr eaLnBrk="1" hangingPunct="1"/>
            <a:endParaRPr lang="nl-NL"/>
          </a:p>
        </p:txBody>
      </p:sp>
      <p:sp>
        <p:nvSpPr>
          <p:cNvPr id="53252" name="Text Box 4"/>
          <p:cNvSpPr txBox="1">
            <a:spLocks noChangeArrowheads="1"/>
          </p:cNvSpPr>
          <p:nvPr/>
        </p:nvSpPr>
        <p:spPr bwMode="auto">
          <a:xfrm>
            <a:off x="3616325" y="5824538"/>
            <a:ext cx="1844675" cy="523875"/>
          </a:xfrm>
          <a:prstGeom prst="rect">
            <a:avLst/>
          </a:prstGeom>
          <a:noFill/>
          <a:ln w="9525">
            <a:noFill/>
            <a:miter lim="800000"/>
            <a:headEnd/>
            <a:tailEnd/>
          </a:ln>
        </p:spPr>
        <p:txBody>
          <a:bodyPr wrap="none">
            <a:spAutoFit/>
          </a:bodyPr>
          <a:lstStyle/>
          <a:p>
            <a:r>
              <a:rPr lang="nl-NL" sz="2800"/>
              <a:t>de rolstoel</a:t>
            </a:r>
          </a:p>
        </p:txBody>
      </p:sp>
      <p:pic>
        <p:nvPicPr>
          <p:cNvPr id="7173" name="Picture 5" descr="Rolstoel%20uitgebreid"/>
          <p:cNvPicPr>
            <a:picLocks noChangeAspect="1" noChangeArrowheads="1"/>
          </p:cNvPicPr>
          <p:nvPr/>
        </p:nvPicPr>
        <p:blipFill>
          <a:blip r:embed="rId2" cstate="print"/>
          <a:srcRect/>
          <a:stretch>
            <a:fillRect/>
          </a:stretch>
        </p:blipFill>
        <p:spPr bwMode="auto">
          <a:xfrm>
            <a:off x="1763713" y="0"/>
            <a:ext cx="5400675" cy="540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additive="base">
                                        <p:cTn id="7" dur="500" fill="hold"/>
                                        <p:tgtEl>
                                          <p:spTgt spid="53252"/>
                                        </p:tgtEl>
                                        <p:attrNameLst>
                                          <p:attrName>ppt_x</p:attrName>
                                        </p:attrNameLst>
                                      </p:cBhvr>
                                      <p:tavLst>
                                        <p:tav tm="0">
                                          <p:val>
                                            <p:strVal val="#ppt_x"/>
                                          </p:val>
                                        </p:tav>
                                        <p:tav tm="100000">
                                          <p:val>
                                            <p:strVal val="#ppt_x"/>
                                          </p:val>
                                        </p:tav>
                                      </p:tavLst>
                                    </p:anim>
                                    <p:anim calcmode="lin" valueType="num">
                                      <p:cBhvr additive="base">
                                        <p:cTn id="8"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endParaRPr lang="nl-NL"/>
          </a:p>
        </p:txBody>
      </p:sp>
      <p:sp>
        <p:nvSpPr>
          <p:cNvPr id="78851" name="Rectangle 3"/>
          <p:cNvSpPr>
            <a:spLocks noGrp="1" noChangeArrowheads="1"/>
          </p:cNvSpPr>
          <p:nvPr>
            <p:ph type="subTitle" idx="1"/>
          </p:nvPr>
        </p:nvSpPr>
        <p:spPr/>
        <p:txBody>
          <a:bodyPr/>
          <a:lstStyle/>
          <a:p>
            <a:pPr eaLnBrk="1" hangingPunct="1"/>
            <a:endParaRPr lang="nl-NL"/>
          </a:p>
        </p:txBody>
      </p:sp>
      <p:sp>
        <p:nvSpPr>
          <p:cNvPr id="26628" name="Text Box 4"/>
          <p:cNvSpPr txBox="1">
            <a:spLocks noChangeArrowheads="1"/>
          </p:cNvSpPr>
          <p:nvPr/>
        </p:nvSpPr>
        <p:spPr bwMode="auto">
          <a:xfrm>
            <a:off x="3616325" y="5824538"/>
            <a:ext cx="1546225" cy="523875"/>
          </a:xfrm>
          <a:prstGeom prst="rect">
            <a:avLst/>
          </a:prstGeom>
          <a:noFill/>
          <a:ln w="9525">
            <a:noFill/>
            <a:miter lim="800000"/>
            <a:headEnd/>
            <a:tailEnd/>
          </a:ln>
        </p:spPr>
        <p:txBody>
          <a:bodyPr wrap="none">
            <a:spAutoFit/>
          </a:bodyPr>
          <a:lstStyle/>
          <a:p>
            <a:r>
              <a:rPr lang="nl-NL" sz="2800"/>
              <a:t>de wond</a:t>
            </a:r>
          </a:p>
        </p:txBody>
      </p:sp>
      <p:pic>
        <p:nvPicPr>
          <p:cNvPr id="78853" name="Picture 5" descr="wond-wondje-knie"/>
          <p:cNvPicPr>
            <a:picLocks noChangeAspect="1" noChangeArrowheads="1"/>
          </p:cNvPicPr>
          <p:nvPr/>
        </p:nvPicPr>
        <p:blipFill>
          <a:blip r:embed="rId2" cstate="print"/>
          <a:srcRect/>
          <a:stretch>
            <a:fillRect/>
          </a:stretch>
        </p:blipFill>
        <p:spPr bwMode="auto">
          <a:xfrm>
            <a:off x="1116013" y="0"/>
            <a:ext cx="5795962" cy="5795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pPr marL="0" indent="0" algn="ctr">
              <a:buNone/>
            </a:pPr>
            <a:r>
              <a:rPr lang="nl-NL" sz="2800" dirty="0"/>
              <a:t>1 leerling is de patiënt en 1 leerling is de dokter.  </a:t>
            </a:r>
          </a:p>
          <a:p>
            <a:endParaRPr lang="nl-NL" sz="2800" dirty="0"/>
          </a:p>
          <a:p>
            <a:r>
              <a:rPr lang="nl-NL" sz="2800" dirty="0"/>
              <a:t>Dokter: wat is er aan de hand?</a:t>
            </a:r>
          </a:p>
          <a:p>
            <a:r>
              <a:rPr lang="nl-NL" sz="2800" dirty="0"/>
              <a:t>Patiënt: ik heb een  wond / gat / gebroken arm</a:t>
            </a:r>
          </a:p>
          <a:p>
            <a:r>
              <a:rPr lang="nl-NL" sz="2800" dirty="0"/>
              <a:t>Patiënt: wat gaat u doen?</a:t>
            </a:r>
          </a:p>
          <a:p>
            <a:pPr eaLnBrk="1" hangingPunct="1"/>
            <a:r>
              <a:rPr lang="nl-NL" sz="2800" dirty="0"/>
              <a:t>Dokter: Ik ga  ……</a:t>
            </a:r>
          </a:p>
          <a:p>
            <a:pPr lvl="1" eaLnBrk="1" hangingPunct="1"/>
            <a:r>
              <a:rPr lang="nl-NL" sz="2400" dirty="0"/>
              <a:t>Een pleister plakken</a:t>
            </a:r>
          </a:p>
          <a:p>
            <a:pPr lvl="1" eaLnBrk="1" hangingPunct="1"/>
            <a:r>
              <a:rPr lang="nl-NL" sz="2400" dirty="0"/>
              <a:t>Een verband omdoen</a:t>
            </a:r>
          </a:p>
          <a:p>
            <a:pPr lvl="1" eaLnBrk="1" hangingPunct="1"/>
            <a:r>
              <a:rPr lang="nl-NL" sz="2400" dirty="0"/>
              <a:t>Een zalfje smeren</a:t>
            </a:r>
          </a:p>
          <a:p>
            <a:endParaRPr lang="nl-NL" dirty="0"/>
          </a:p>
        </p:txBody>
      </p:sp>
    </p:spTree>
    <p:extLst>
      <p:ext uri="{BB962C8B-B14F-4D97-AF65-F5344CB8AC3E}">
        <p14:creationId xmlns:p14="http://schemas.microsoft.com/office/powerpoint/2010/main" val="3831981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Om uitleg vragen</a:t>
            </a:r>
          </a:p>
        </p:txBody>
      </p:sp>
      <p:sp>
        <p:nvSpPr>
          <p:cNvPr id="3" name="Tijdelijke aanduiding voor inhoud 2"/>
          <p:cNvSpPr>
            <a:spLocks noGrp="1"/>
          </p:cNvSpPr>
          <p:nvPr>
            <p:ph idx="1"/>
          </p:nvPr>
        </p:nvSpPr>
        <p:spPr/>
        <p:txBody>
          <a:bodyPr/>
          <a:lstStyle/>
          <a:p>
            <a:r>
              <a:rPr lang="nl-NL" dirty="0"/>
              <a:t>AUW! Ik heb een gat in mijn hoofd</a:t>
            </a:r>
          </a:p>
        </p:txBody>
      </p:sp>
      <p:sp>
        <p:nvSpPr>
          <p:cNvPr id="4" name="Rectangle 2"/>
          <p:cNvSpPr txBox="1">
            <a:spLocks noChangeArrowheads="1"/>
          </p:cNvSpPr>
          <p:nvPr/>
        </p:nvSpPr>
        <p:spPr bwMode="auto">
          <a:xfrm>
            <a:off x="685800" y="2492896"/>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nl-NL" kern="0"/>
              <a:t>wat gaat u doen?</a:t>
            </a:r>
            <a:endParaRPr lang="nl-NL" kern="0" dirty="0"/>
          </a:p>
        </p:txBody>
      </p:sp>
    </p:spTree>
    <p:extLst>
      <p:ext uri="{BB962C8B-B14F-4D97-AF65-F5344CB8AC3E}">
        <p14:creationId xmlns:p14="http://schemas.microsoft.com/office/powerpoint/2010/main" val="53121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Uitleg geven</a:t>
            </a:r>
          </a:p>
        </p:txBody>
      </p:sp>
      <p:sp>
        <p:nvSpPr>
          <p:cNvPr id="79875" name="Rectangle 3"/>
          <p:cNvSpPr>
            <a:spLocks noGrp="1" noChangeArrowheads="1"/>
          </p:cNvSpPr>
          <p:nvPr>
            <p:ph idx="1"/>
          </p:nvPr>
        </p:nvSpPr>
        <p:spPr/>
        <p:txBody>
          <a:bodyPr/>
          <a:lstStyle/>
          <a:p>
            <a:pPr eaLnBrk="1" hangingPunct="1"/>
            <a:r>
              <a:rPr lang="nl-NL" dirty="0"/>
              <a:t>Ik ga  ……</a:t>
            </a:r>
          </a:p>
          <a:p>
            <a:pPr lvl="1" eaLnBrk="1" hangingPunct="1"/>
            <a:r>
              <a:rPr lang="nl-NL" dirty="0"/>
              <a:t>Een pleister plakken</a:t>
            </a:r>
          </a:p>
          <a:p>
            <a:pPr lvl="1" eaLnBrk="1" hangingPunct="1"/>
            <a:r>
              <a:rPr lang="nl-NL" dirty="0"/>
              <a:t>Een verband omdoen</a:t>
            </a:r>
          </a:p>
          <a:p>
            <a:pPr lvl="1" eaLnBrk="1" hangingPunct="1"/>
            <a:r>
              <a:rPr lang="nl-NL" dirty="0"/>
              <a:t>Een zalfje smeren</a:t>
            </a:r>
          </a:p>
        </p:txBody>
      </p:sp>
      <p:sp>
        <p:nvSpPr>
          <p:cNvPr id="30724"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p:txBody>
          <a:bodyPr/>
          <a:lstStyle/>
          <a:p>
            <a:r>
              <a:rPr lang="nl-NL"/>
              <a:t>meervoud</a:t>
            </a:r>
          </a:p>
        </p:txBody>
      </p:sp>
      <p:sp>
        <p:nvSpPr>
          <p:cNvPr id="80899" name="Tijdelijke aanduiding voor inhoud 2"/>
          <p:cNvSpPr>
            <a:spLocks noGrp="1"/>
          </p:cNvSpPr>
          <p:nvPr>
            <p:ph idx="1"/>
          </p:nvPr>
        </p:nvSpPr>
        <p:spPr/>
        <p:txBody>
          <a:bodyPr/>
          <a:lstStyle/>
          <a:p>
            <a:pPr>
              <a:buFontTx/>
              <a:buNone/>
            </a:pPr>
            <a:r>
              <a:rPr lang="nl-NL"/>
              <a:t>het gat</a:t>
            </a:r>
          </a:p>
          <a:p>
            <a:pPr>
              <a:buFontTx/>
              <a:buNone/>
            </a:pPr>
            <a:r>
              <a:rPr lang="nl-NL"/>
              <a:t>de wond</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p:txBody>
          <a:bodyPr/>
          <a:lstStyle/>
          <a:p>
            <a:r>
              <a:rPr lang="nl-NL"/>
              <a:t>meervoud</a:t>
            </a:r>
          </a:p>
        </p:txBody>
      </p:sp>
      <p:sp>
        <p:nvSpPr>
          <p:cNvPr id="81923" name="Tijdelijke aanduiding voor inhoud 2"/>
          <p:cNvSpPr>
            <a:spLocks noGrp="1"/>
          </p:cNvSpPr>
          <p:nvPr>
            <p:ph idx="1"/>
          </p:nvPr>
        </p:nvSpPr>
        <p:spPr/>
        <p:txBody>
          <a:bodyPr/>
          <a:lstStyle/>
          <a:p>
            <a:pPr>
              <a:buFontTx/>
              <a:buNone/>
            </a:pPr>
            <a:r>
              <a:rPr lang="nl-NL"/>
              <a:t>het gat			de gaten</a:t>
            </a:r>
          </a:p>
          <a:p>
            <a:pPr>
              <a:buFontTx/>
              <a:buNone/>
            </a:pPr>
            <a:r>
              <a:rPr lang="nl-NL"/>
              <a:t>de wond			de wonden</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p:cNvSpPr>
            <a:spLocks noGrp="1"/>
          </p:cNvSpPr>
          <p:nvPr>
            <p:ph type="title"/>
          </p:nvPr>
        </p:nvSpPr>
        <p:spPr/>
        <p:txBody>
          <a:bodyPr/>
          <a:lstStyle/>
          <a:p>
            <a:r>
              <a:rPr lang="nl-NL"/>
              <a:t>meervoud</a:t>
            </a:r>
          </a:p>
        </p:txBody>
      </p:sp>
      <p:sp>
        <p:nvSpPr>
          <p:cNvPr id="82947" name="Tijdelijke aanduiding voor inhoud 2"/>
          <p:cNvSpPr>
            <a:spLocks noGrp="1"/>
          </p:cNvSpPr>
          <p:nvPr>
            <p:ph idx="1"/>
          </p:nvPr>
        </p:nvSpPr>
        <p:spPr/>
        <p:txBody>
          <a:bodyPr/>
          <a:lstStyle/>
          <a:p>
            <a:pPr>
              <a:buFontTx/>
              <a:buNone/>
            </a:pPr>
            <a:r>
              <a:rPr lang="nl-NL"/>
              <a:t>de pleister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p:cNvSpPr>
            <a:spLocks noGrp="1"/>
          </p:cNvSpPr>
          <p:nvPr>
            <p:ph type="title"/>
          </p:nvPr>
        </p:nvSpPr>
        <p:spPr/>
        <p:txBody>
          <a:bodyPr/>
          <a:lstStyle/>
          <a:p>
            <a:r>
              <a:rPr lang="nl-NL"/>
              <a:t>meervoud</a:t>
            </a:r>
          </a:p>
        </p:txBody>
      </p:sp>
      <p:sp>
        <p:nvSpPr>
          <p:cNvPr id="83971" name="Tijdelijke aanduiding voor inhoud 2"/>
          <p:cNvSpPr>
            <a:spLocks noGrp="1"/>
          </p:cNvSpPr>
          <p:nvPr>
            <p:ph idx="1"/>
          </p:nvPr>
        </p:nvSpPr>
        <p:spPr/>
        <p:txBody>
          <a:bodyPr/>
          <a:lstStyle/>
          <a:p>
            <a:pPr>
              <a:buFontTx/>
              <a:buNone/>
            </a:pPr>
            <a:r>
              <a:rPr lang="nl-NL"/>
              <a:t>de pleister		de pleisters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lstStyle/>
          <a:p>
            <a:pPr algn="ctr"/>
            <a:r>
              <a:rPr lang="nl-NL" dirty="0"/>
              <a:t>Vertel aan je schoudermaatje </a:t>
            </a:r>
            <a:br>
              <a:rPr lang="nl-NL" dirty="0"/>
            </a:br>
            <a:r>
              <a:rPr lang="nl-NL" dirty="0"/>
              <a:t>wat je hebt geleerd</a:t>
            </a:r>
          </a:p>
        </p:txBody>
      </p:sp>
    </p:spTree>
    <p:extLst>
      <p:ext uri="{BB962C8B-B14F-4D97-AF65-F5344CB8AC3E}">
        <p14:creationId xmlns:p14="http://schemas.microsoft.com/office/powerpoint/2010/main" val="42868345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wij geleerd?</a:t>
            </a:r>
          </a:p>
        </p:txBody>
      </p:sp>
      <p:sp>
        <p:nvSpPr>
          <p:cNvPr id="3" name="Tijdelijke aanduiding voor inhoud 2"/>
          <p:cNvSpPr>
            <a:spLocks noGrp="1"/>
          </p:cNvSpPr>
          <p:nvPr>
            <p:ph idx="1"/>
          </p:nvPr>
        </p:nvSpPr>
        <p:spPr/>
        <p:txBody>
          <a:bodyPr/>
          <a:lstStyle/>
          <a:p>
            <a:endParaRPr lang="nl-NL" dirty="0"/>
          </a:p>
        </p:txBody>
      </p:sp>
      <p:sp>
        <p:nvSpPr>
          <p:cNvPr id="4" name="Ovale toelichting 3"/>
          <p:cNvSpPr/>
          <p:nvPr/>
        </p:nvSpPr>
        <p:spPr>
          <a:xfrm>
            <a:off x="4572000" y="2204864"/>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e toelichting 4"/>
          <p:cNvSpPr/>
          <p:nvPr/>
        </p:nvSpPr>
        <p:spPr>
          <a:xfrm>
            <a:off x="611560" y="2420888"/>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e toelichting 5"/>
          <p:cNvSpPr/>
          <p:nvPr/>
        </p:nvSpPr>
        <p:spPr>
          <a:xfrm>
            <a:off x="2915816" y="4310342"/>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65590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endParaRPr lang="nl-NL"/>
          </a:p>
        </p:txBody>
      </p:sp>
      <p:sp>
        <p:nvSpPr>
          <p:cNvPr id="8195" name="Rectangle 3"/>
          <p:cNvSpPr>
            <a:spLocks noGrp="1" noChangeArrowheads="1"/>
          </p:cNvSpPr>
          <p:nvPr>
            <p:ph type="subTitle" idx="1"/>
          </p:nvPr>
        </p:nvSpPr>
        <p:spPr/>
        <p:txBody>
          <a:bodyPr/>
          <a:lstStyle/>
          <a:p>
            <a:pPr eaLnBrk="1" hangingPunct="1"/>
            <a:endParaRPr lang="nl-NL"/>
          </a:p>
        </p:txBody>
      </p:sp>
      <p:sp>
        <p:nvSpPr>
          <p:cNvPr id="52228" name="Text Box 4"/>
          <p:cNvSpPr txBox="1">
            <a:spLocks noChangeArrowheads="1"/>
          </p:cNvSpPr>
          <p:nvPr/>
        </p:nvSpPr>
        <p:spPr bwMode="auto">
          <a:xfrm>
            <a:off x="3616325" y="5824538"/>
            <a:ext cx="2085975"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verband</a:t>
            </a:r>
          </a:p>
        </p:txBody>
      </p:sp>
      <p:pic>
        <p:nvPicPr>
          <p:cNvPr id="8197" name="Picture 5" descr="verband"/>
          <p:cNvPicPr>
            <a:picLocks noChangeAspect="1" noChangeArrowheads="1"/>
          </p:cNvPicPr>
          <p:nvPr/>
        </p:nvPicPr>
        <p:blipFill>
          <a:blip r:embed="rId2" cstate="print"/>
          <a:srcRect/>
          <a:stretch>
            <a:fillRect/>
          </a:stretch>
        </p:blipFill>
        <p:spPr bwMode="auto">
          <a:xfrm>
            <a:off x="1619250" y="0"/>
            <a:ext cx="5689600" cy="568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ppt_x"/>
                                          </p:val>
                                        </p:tav>
                                        <p:tav tm="100000">
                                          <p:val>
                                            <p:strVal val="#ppt_x"/>
                                          </p:val>
                                        </p:tav>
                                      </p:tavLst>
                                    </p:anim>
                                    <p:anim calcmode="lin" valueType="num">
                                      <p:cBhvr additive="base">
                                        <p:cTn id="8"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p:txBody>
          <a:bodyPr/>
          <a:lstStyle/>
          <a:p>
            <a:pPr eaLnBrk="1" hangingPunct="1"/>
            <a:r>
              <a:rPr lang="nl-NL"/>
              <a:t>Dag 5</a:t>
            </a:r>
          </a:p>
        </p:txBody>
      </p:sp>
      <p:sp>
        <p:nvSpPr>
          <p:cNvPr id="84995" name="Rectangle 3"/>
          <p:cNvSpPr>
            <a:spLocks noGrp="1" noChangeArrowheads="1"/>
          </p:cNvSpPr>
          <p:nvPr>
            <p:ph type="subTitle" idx="1"/>
          </p:nvPr>
        </p:nvSpPr>
        <p:spPr/>
        <p:txBody>
          <a:bodyPr/>
          <a:lstStyle/>
          <a:p>
            <a:pPr eaLnBrk="1" hangingPunct="1"/>
            <a:endParaRPr lang="nl-NL"/>
          </a:p>
        </p:txBody>
      </p:sp>
      <p:sp>
        <p:nvSpPr>
          <p:cNvPr id="31748"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Weet je nog?</a:t>
            </a:r>
          </a:p>
        </p:txBody>
      </p:sp>
      <p:sp>
        <p:nvSpPr>
          <p:cNvPr id="3" name="Tijdelijke aanduiding voor inhoud 2"/>
          <p:cNvSpPr>
            <a:spLocks noGrp="1"/>
          </p:cNvSpPr>
          <p:nvPr>
            <p:ph idx="1"/>
          </p:nvPr>
        </p:nvSpPr>
        <p:spPr/>
        <p:txBody>
          <a:bodyPr/>
          <a:lstStyle/>
          <a:p>
            <a:r>
              <a:rPr lang="nl-NL" dirty="0"/>
              <a:t>Het verband</a:t>
            </a:r>
          </a:p>
          <a:p>
            <a:r>
              <a:rPr lang="nl-NL" dirty="0"/>
              <a:t>De pleister</a:t>
            </a:r>
          </a:p>
          <a:p>
            <a:r>
              <a:rPr lang="nl-NL" dirty="0"/>
              <a:t>De wond</a:t>
            </a:r>
          </a:p>
          <a:p>
            <a:r>
              <a:rPr lang="nl-NL" dirty="0"/>
              <a:t>Het gat</a:t>
            </a:r>
          </a:p>
          <a:p>
            <a:r>
              <a:rPr lang="nl-NL" dirty="0"/>
              <a:t>Een verband omdoen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524" y="4077072"/>
            <a:ext cx="2753040" cy="2358724"/>
          </a:xfrm>
          <a:prstGeom prst="rect">
            <a:avLst/>
          </a:prstGeom>
        </p:spPr>
      </p:pic>
    </p:spTree>
    <p:extLst>
      <p:ext uri="{BB962C8B-B14F-4D97-AF65-F5344CB8AC3E}">
        <p14:creationId xmlns:p14="http://schemas.microsoft.com/office/powerpoint/2010/main" val="34139382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 je leren?</a:t>
            </a:r>
          </a:p>
        </p:txBody>
      </p:sp>
      <p:sp>
        <p:nvSpPr>
          <p:cNvPr id="3" name="Tijdelijke aanduiding voor inhoud 2"/>
          <p:cNvSpPr>
            <a:spLocks noGrp="1"/>
          </p:cNvSpPr>
          <p:nvPr>
            <p:ph idx="1"/>
          </p:nvPr>
        </p:nvSpPr>
        <p:spPr/>
        <p:txBody>
          <a:bodyPr/>
          <a:lstStyle/>
          <a:p>
            <a:r>
              <a:rPr lang="nl-NL" dirty="0"/>
              <a:t>De dokter</a:t>
            </a:r>
          </a:p>
          <a:p>
            <a:r>
              <a:rPr lang="nl-NL" dirty="0"/>
              <a:t>Het gips</a:t>
            </a:r>
          </a:p>
          <a:p>
            <a:r>
              <a:rPr lang="nl-NL" dirty="0"/>
              <a:t>Ziek zijn</a:t>
            </a:r>
          </a:p>
        </p:txBody>
      </p:sp>
      <p:pic>
        <p:nvPicPr>
          <p:cNvPr id="4" name="Picture 5" descr="4C%20ziekenhuis%202008%20c"/>
          <p:cNvPicPr>
            <a:picLocks noChangeAspect="1" noChangeArrowheads="1"/>
          </p:cNvPicPr>
          <p:nvPr/>
        </p:nvPicPr>
        <p:blipFill>
          <a:blip r:embed="rId2" cstate="print"/>
          <a:srcRect/>
          <a:stretch>
            <a:fillRect/>
          </a:stretch>
        </p:blipFill>
        <p:spPr bwMode="auto">
          <a:xfrm>
            <a:off x="4211960" y="2132856"/>
            <a:ext cx="4248870" cy="4129447"/>
          </a:xfrm>
          <a:prstGeom prst="rect">
            <a:avLst/>
          </a:prstGeom>
          <a:noFill/>
          <a:ln w="9525">
            <a:noFill/>
            <a:miter lim="800000"/>
            <a:headEnd/>
            <a:tailEnd/>
          </a:ln>
        </p:spPr>
      </p:pic>
    </p:spTree>
    <p:extLst>
      <p:ext uri="{BB962C8B-B14F-4D97-AF65-F5344CB8AC3E}">
        <p14:creationId xmlns:p14="http://schemas.microsoft.com/office/powerpoint/2010/main" val="19918741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pPr eaLnBrk="1" hangingPunct="1"/>
            <a:endParaRPr lang="nl-NL"/>
          </a:p>
        </p:txBody>
      </p:sp>
      <p:sp>
        <p:nvSpPr>
          <p:cNvPr id="86019" name="Rectangle 3"/>
          <p:cNvSpPr>
            <a:spLocks noGrp="1" noChangeArrowheads="1"/>
          </p:cNvSpPr>
          <p:nvPr>
            <p:ph type="subTitle" idx="1"/>
          </p:nvPr>
        </p:nvSpPr>
        <p:spPr/>
        <p:txBody>
          <a:bodyPr/>
          <a:lstStyle/>
          <a:p>
            <a:pPr eaLnBrk="1" hangingPunct="1"/>
            <a:endParaRPr lang="nl-NL"/>
          </a:p>
        </p:txBody>
      </p:sp>
      <p:sp>
        <p:nvSpPr>
          <p:cNvPr id="14340" name="Text Box 4"/>
          <p:cNvSpPr txBox="1">
            <a:spLocks noChangeArrowheads="1"/>
          </p:cNvSpPr>
          <p:nvPr/>
        </p:nvSpPr>
        <p:spPr bwMode="auto">
          <a:xfrm>
            <a:off x="3616325" y="5824538"/>
            <a:ext cx="1684338" cy="523875"/>
          </a:xfrm>
          <a:prstGeom prst="rect">
            <a:avLst/>
          </a:prstGeom>
          <a:noFill/>
          <a:ln w="9525">
            <a:noFill/>
            <a:miter lim="800000"/>
            <a:headEnd/>
            <a:tailEnd/>
          </a:ln>
        </p:spPr>
        <p:txBody>
          <a:bodyPr wrap="none">
            <a:spAutoFit/>
          </a:bodyPr>
          <a:lstStyle/>
          <a:p>
            <a:r>
              <a:rPr lang="nl-NL" sz="2800"/>
              <a:t>de dokter</a:t>
            </a:r>
          </a:p>
        </p:txBody>
      </p:sp>
      <p:pic>
        <p:nvPicPr>
          <p:cNvPr id="86021" name="Picture 5" descr="dokter-en-patient"/>
          <p:cNvPicPr>
            <a:picLocks noChangeAspect="1" noChangeArrowheads="1"/>
          </p:cNvPicPr>
          <p:nvPr/>
        </p:nvPicPr>
        <p:blipFill>
          <a:blip r:embed="rId2" cstate="print"/>
          <a:srcRect/>
          <a:stretch>
            <a:fillRect/>
          </a:stretch>
        </p:blipFill>
        <p:spPr bwMode="auto">
          <a:xfrm>
            <a:off x="827088" y="0"/>
            <a:ext cx="7740650" cy="5788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p:txBody>
          <a:bodyPr/>
          <a:lstStyle/>
          <a:p>
            <a:pPr eaLnBrk="1" hangingPunct="1"/>
            <a:endParaRPr lang="nl-NL"/>
          </a:p>
        </p:txBody>
      </p:sp>
      <p:sp>
        <p:nvSpPr>
          <p:cNvPr id="87043" name="Rectangle 3"/>
          <p:cNvSpPr>
            <a:spLocks noGrp="1" noChangeArrowheads="1"/>
          </p:cNvSpPr>
          <p:nvPr>
            <p:ph type="subTitle" idx="1"/>
          </p:nvPr>
        </p:nvSpPr>
        <p:spPr/>
        <p:txBody>
          <a:bodyPr/>
          <a:lstStyle/>
          <a:p>
            <a:pPr eaLnBrk="1" hangingPunct="1"/>
            <a:endParaRPr lang="nl-NL"/>
          </a:p>
        </p:txBody>
      </p:sp>
      <p:sp>
        <p:nvSpPr>
          <p:cNvPr id="22532" name="Text Box 4"/>
          <p:cNvSpPr txBox="1">
            <a:spLocks noChangeArrowheads="1"/>
          </p:cNvSpPr>
          <p:nvPr/>
        </p:nvSpPr>
        <p:spPr bwMode="auto">
          <a:xfrm>
            <a:off x="4049713" y="5824538"/>
            <a:ext cx="1444625"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gips</a:t>
            </a:r>
          </a:p>
        </p:txBody>
      </p:sp>
      <p:pic>
        <p:nvPicPr>
          <p:cNvPr id="87045" name="Picture 5" descr="gips"/>
          <p:cNvPicPr>
            <a:picLocks noChangeAspect="1" noChangeArrowheads="1"/>
          </p:cNvPicPr>
          <p:nvPr/>
        </p:nvPicPr>
        <p:blipFill>
          <a:blip r:embed="rId2" cstate="print"/>
          <a:srcRect/>
          <a:stretch>
            <a:fillRect/>
          </a:stretch>
        </p:blipFill>
        <p:spPr bwMode="auto">
          <a:xfrm>
            <a:off x="468313" y="0"/>
            <a:ext cx="7618412" cy="508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p:txBody>
          <a:bodyPr/>
          <a:lstStyle/>
          <a:p>
            <a:pPr eaLnBrk="1" hangingPunct="1"/>
            <a:endParaRPr lang="nl-NL"/>
          </a:p>
        </p:txBody>
      </p:sp>
      <p:sp>
        <p:nvSpPr>
          <p:cNvPr id="88067" name="Rectangle 3"/>
          <p:cNvSpPr>
            <a:spLocks noGrp="1" noChangeArrowheads="1"/>
          </p:cNvSpPr>
          <p:nvPr>
            <p:ph type="subTitle" idx="1"/>
          </p:nvPr>
        </p:nvSpPr>
        <p:spPr/>
        <p:txBody>
          <a:bodyPr/>
          <a:lstStyle/>
          <a:p>
            <a:pPr eaLnBrk="1" hangingPunct="1"/>
            <a:endParaRPr lang="nl-NL"/>
          </a:p>
        </p:txBody>
      </p:sp>
      <p:sp>
        <p:nvSpPr>
          <p:cNvPr id="24580" name="Text Box 4"/>
          <p:cNvSpPr txBox="1">
            <a:spLocks noChangeArrowheads="1"/>
          </p:cNvSpPr>
          <p:nvPr/>
        </p:nvSpPr>
        <p:spPr bwMode="auto">
          <a:xfrm>
            <a:off x="3616325" y="5824538"/>
            <a:ext cx="2846388"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hoestdrankje</a:t>
            </a:r>
          </a:p>
        </p:txBody>
      </p:sp>
      <p:pic>
        <p:nvPicPr>
          <p:cNvPr id="88069" name="Picture 5" descr="hoestdrank_1383481b"/>
          <p:cNvPicPr>
            <a:picLocks noChangeAspect="1" noChangeArrowheads="1"/>
          </p:cNvPicPr>
          <p:nvPr/>
        </p:nvPicPr>
        <p:blipFill>
          <a:blip r:embed="rId2" cstate="print"/>
          <a:srcRect/>
          <a:stretch>
            <a:fillRect/>
          </a:stretch>
        </p:blipFill>
        <p:spPr bwMode="auto">
          <a:xfrm>
            <a:off x="539750" y="0"/>
            <a:ext cx="7451725" cy="5589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ppt_x"/>
                                          </p:val>
                                        </p:tav>
                                        <p:tav tm="100000">
                                          <p:val>
                                            <p:strVal val="#ppt_x"/>
                                          </p:val>
                                        </p:tav>
                                      </p:tavLst>
                                    </p:anim>
                                    <p:anim calcmode="lin" valueType="num">
                                      <p:cBhvr additive="base">
                                        <p:cTn id="8"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p:txBody>
          <a:bodyPr/>
          <a:lstStyle/>
          <a:p>
            <a:pPr eaLnBrk="1" hangingPunct="1"/>
            <a:endParaRPr lang="nl-NL"/>
          </a:p>
        </p:txBody>
      </p:sp>
      <p:sp>
        <p:nvSpPr>
          <p:cNvPr id="89091" name="Rectangle 3"/>
          <p:cNvSpPr>
            <a:spLocks noGrp="1" noChangeArrowheads="1"/>
          </p:cNvSpPr>
          <p:nvPr>
            <p:ph type="subTitle" idx="1"/>
          </p:nvPr>
        </p:nvSpPr>
        <p:spPr/>
        <p:txBody>
          <a:bodyPr/>
          <a:lstStyle/>
          <a:p>
            <a:pPr eaLnBrk="1" hangingPunct="1"/>
            <a:endParaRPr lang="nl-NL"/>
          </a:p>
        </p:txBody>
      </p:sp>
      <p:sp>
        <p:nvSpPr>
          <p:cNvPr id="16388" name="Text Box 4"/>
          <p:cNvSpPr txBox="1">
            <a:spLocks noChangeArrowheads="1"/>
          </p:cNvSpPr>
          <p:nvPr/>
        </p:nvSpPr>
        <p:spPr bwMode="auto">
          <a:xfrm>
            <a:off x="3616325" y="5824538"/>
            <a:ext cx="1344613" cy="523875"/>
          </a:xfrm>
          <a:prstGeom prst="rect">
            <a:avLst/>
          </a:prstGeom>
          <a:noFill/>
          <a:ln w="9525">
            <a:noFill/>
            <a:miter lim="800000"/>
            <a:headEnd/>
            <a:tailEnd/>
          </a:ln>
        </p:spPr>
        <p:txBody>
          <a:bodyPr wrap="none">
            <a:spAutoFit/>
          </a:bodyPr>
          <a:lstStyle/>
          <a:p>
            <a:r>
              <a:rPr lang="nl-NL" sz="2800"/>
              <a:t>de keel</a:t>
            </a:r>
          </a:p>
        </p:txBody>
      </p:sp>
      <p:pic>
        <p:nvPicPr>
          <p:cNvPr id="89093" name="Picture 5" descr="keel"/>
          <p:cNvPicPr>
            <a:picLocks noChangeAspect="1" noChangeArrowheads="1"/>
          </p:cNvPicPr>
          <p:nvPr/>
        </p:nvPicPr>
        <p:blipFill>
          <a:blip r:embed="rId2" cstate="print"/>
          <a:srcRect/>
          <a:stretch>
            <a:fillRect/>
          </a:stretch>
        </p:blipFill>
        <p:spPr bwMode="auto">
          <a:xfrm>
            <a:off x="2484438" y="0"/>
            <a:ext cx="3702050" cy="5229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p:txBody>
          <a:bodyPr/>
          <a:lstStyle/>
          <a:p>
            <a:pPr eaLnBrk="1" hangingPunct="1"/>
            <a:endParaRPr lang="nl-NL"/>
          </a:p>
        </p:txBody>
      </p:sp>
      <p:sp>
        <p:nvSpPr>
          <p:cNvPr id="90115" name="Rectangle 3"/>
          <p:cNvSpPr>
            <a:spLocks noGrp="1" noChangeArrowheads="1"/>
          </p:cNvSpPr>
          <p:nvPr>
            <p:ph type="subTitle" idx="1"/>
          </p:nvPr>
        </p:nvSpPr>
        <p:spPr/>
        <p:txBody>
          <a:bodyPr/>
          <a:lstStyle/>
          <a:p>
            <a:pPr eaLnBrk="1" hangingPunct="1"/>
            <a:endParaRPr lang="nl-NL"/>
          </a:p>
        </p:txBody>
      </p:sp>
      <p:sp>
        <p:nvSpPr>
          <p:cNvPr id="15364" name="Text Box 4"/>
          <p:cNvSpPr txBox="1">
            <a:spLocks noChangeArrowheads="1"/>
          </p:cNvSpPr>
          <p:nvPr/>
        </p:nvSpPr>
        <p:spPr bwMode="auto">
          <a:xfrm>
            <a:off x="3616325" y="5824538"/>
            <a:ext cx="1663700" cy="523875"/>
          </a:xfrm>
          <a:prstGeom prst="rect">
            <a:avLst/>
          </a:prstGeom>
          <a:noFill/>
          <a:ln w="9525">
            <a:noFill/>
            <a:miter lim="800000"/>
            <a:headEnd/>
            <a:tailEnd/>
          </a:ln>
        </p:spPr>
        <p:txBody>
          <a:bodyPr wrap="none">
            <a:spAutoFit/>
          </a:bodyPr>
          <a:lstStyle/>
          <a:p>
            <a:r>
              <a:rPr lang="nl-NL" sz="2800"/>
              <a:t>de koorts</a:t>
            </a:r>
          </a:p>
        </p:txBody>
      </p:sp>
      <p:pic>
        <p:nvPicPr>
          <p:cNvPr id="90117" name="Picture 5" descr="rt309_ziki_kind_koorts"/>
          <p:cNvPicPr>
            <a:picLocks noChangeAspect="1" noChangeArrowheads="1"/>
          </p:cNvPicPr>
          <p:nvPr/>
        </p:nvPicPr>
        <p:blipFill>
          <a:blip r:embed="rId2" cstate="print"/>
          <a:srcRect/>
          <a:stretch>
            <a:fillRect/>
          </a:stretch>
        </p:blipFill>
        <p:spPr bwMode="auto">
          <a:xfrm>
            <a:off x="1042988" y="0"/>
            <a:ext cx="6443662" cy="5380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ppt_x"/>
                                          </p:val>
                                        </p:tav>
                                        <p:tav tm="100000">
                                          <p:val>
                                            <p:strVal val="#ppt_x"/>
                                          </p:val>
                                        </p:tav>
                                      </p:tavLst>
                                    </p:anim>
                                    <p:anim calcmode="lin" valueType="num">
                                      <p:cBhvr additive="base">
                                        <p:cTn id="8"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p:txBody>
          <a:bodyPr/>
          <a:lstStyle/>
          <a:p>
            <a:pPr eaLnBrk="1" hangingPunct="1"/>
            <a:endParaRPr lang="nl-NL"/>
          </a:p>
        </p:txBody>
      </p:sp>
      <p:sp>
        <p:nvSpPr>
          <p:cNvPr id="91139" name="Rectangle 3"/>
          <p:cNvSpPr>
            <a:spLocks noGrp="1" noChangeArrowheads="1"/>
          </p:cNvSpPr>
          <p:nvPr>
            <p:ph type="subTitle" idx="1"/>
          </p:nvPr>
        </p:nvSpPr>
        <p:spPr/>
        <p:txBody>
          <a:bodyPr/>
          <a:lstStyle/>
          <a:p>
            <a:pPr eaLnBrk="1" hangingPunct="1"/>
            <a:endParaRPr lang="nl-NL"/>
          </a:p>
        </p:txBody>
      </p:sp>
      <p:sp>
        <p:nvSpPr>
          <p:cNvPr id="82948" name="Text Box 4"/>
          <p:cNvSpPr txBox="1">
            <a:spLocks noChangeArrowheads="1"/>
          </p:cNvSpPr>
          <p:nvPr/>
        </p:nvSpPr>
        <p:spPr bwMode="auto">
          <a:xfrm>
            <a:off x="3616325" y="5824538"/>
            <a:ext cx="2786063" cy="523875"/>
          </a:xfrm>
          <a:prstGeom prst="rect">
            <a:avLst/>
          </a:prstGeom>
          <a:noFill/>
          <a:ln w="9525">
            <a:noFill/>
            <a:miter lim="800000"/>
            <a:headEnd/>
            <a:tailEnd/>
          </a:ln>
        </p:spPr>
        <p:txBody>
          <a:bodyPr wrap="none">
            <a:spAutoFit/>
          </a:bodyPr>
          <a:lstStyle/>
          <a:p>
            <a:r>
              <a:rPr lang="nl-NL" sz="2800"/>
              <a:t>de pil – de pillen</a:t>
            </a:r>
          </a:p>
        </p:txBody>
      </p:sp>
      <p:pic>
        <p:nvPicPr>
          <p:cNvPr id="91141" name="Picture 5" descr="de pil"/>
          <p:cNvPicPr>
            <a:picLocks noChangeAspect="1" noChangeArrowheads="1"/>
          </p:cNvPicPr>
          <p:nvPr/>
        </p:nvPicPr>
        <p:blipFill>
          <a:blip r:embed="rId2" cstate="print"/>
          <a:srcRect/>
          <a:stretch>
            <a:fillRect/>
          </a:stretch>
        </p:blipFill>
        <p:spPr bwMode="auto">
          <a:xfrm>
            <a:off x="539750" y="0"/>
            <a:ext cx="8388350" cy="5630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 calcmode="lin" valueType="num">
                                      <p:cBhvr additive="base">
                                        <p:cTn id="7" dur="500" fill="hold"/>
                                        <p:tgtEl>
                                          <p:spTgt spid="82948"/>
                                        </p:tgtEl>
                                        <p:attrNameLst>
                                          <p:attrName>ppt_x</p:attrName>
                                        </p:attrNameLst>
                                      </p:cBhvr>
                                      <p:tavLst>
                                        <p:tav tm="0">
                                          <p:val>
                                            <p:strVal val="#ppt_x"/>
                                          </p:val>
                                        </p:tav>
                                        <p:tav tm="100000">
                                          <p:val>
                                            <p:strVal val="#ppt_x"/>
                                          </p:val>
                                        </p:tav>
                                      </p:tavLst>
                                    </p:anim>
                                    <p:anim calcmode="lin" valueType="num">
                                      <p:cBhvr additive="base">
                                        <p:cTn id="8" dur="500" fill="hold"/>
                                        <p:tgtEl>
                                          <p:spTgt spid="829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p:txBody>
          <a:bodyPr/>
          <a:lstStyle/>
          <a:p>
            <a:pPr eaLnBrk="1" hangingPunct="1"/>
            <a:endParaRPr lang="nl-NL"/>
          </a:p>
        </p:txBody>
      </p:sp>
      <p:sp>
        <p:nvSpPr>
          <p:cNvPr id="92163" name="Rectangle 3"/>
          <p:cNvSpPr>
            <a:spLocks noGrp="1" noChangeArrowheads="1"/>
          </p:cNvSpPr>
          <p:nvPr>
            <p:ph type="subTitle" idx="1"/>
          </p:nvPr>
        </p:nvSpPr>
        <p:spPr/>
        <p:txBody>
          <a:bodyPr/>
          <a:lstStyle/>
          <a:p>
            <a:pPr eaLnBrk="1" hangingPunct="1"/>
            <a:endParaRPr lang="nl-NL"/>
          </a:p>
        </p:txBody>
      </p:sp>
      <p:sp>
        <p:nvSpPr>
          <p:cNvPr id="25604" name="Text Box 4"/>
          <p:cNvSpPr txBox="1">
            <a:spLocks noChangeArrowheads="1"/>
          </p:cNvSpPr>
          <p:nvPr/>
        </p:nvSpPr>
        <p:spPr bwMode="auto">
          <a:xfrm>
            <a:off x="3616325" y="5824538"/>
            <a:ext cx="2725738" cy="523875"/>
          </a:xfrm>
          <a:prstGeom prst="rect">
            <a:avLst/>
          </a:prstGeom>
          <a:noFill/>
          <a:ln w="9525">
            <a:noFill/>
            <a:miter lim="800000"/>
            <a:headEnd/>
            <a:tailEnd/>
          </a:ln>
        </p:spPr>
        <p:txBody>
          <a:bodyPr wrap="none">
            <a:spAutoFit/>
          </a:bodyPr>
          <a:lstStyle/>
          <a:p>
            <a:r>
              <a:rPr lang="nl-NL" sz="2800"/>
              <a:t>de thermometer</a:t>
            </a:r>
          </a:p>
        </p:txBody>
      </p:sp>
      <p:pic>
        <p:nvPicPr>
          <p:cNvPr id="92165" name="Picture 5" descr="graphics-mdc-mercury-thermometer"/>
          <p:cNvPicPr>
            <a:picLocks noChangeAspect="1" noChangeArrowheads="1"/>
          </p:cNvPicPr>
          <p:nvPr/>
        </p:nvPicPr>
        <p:blipFill>
          <a:blip r:embed="rId2" cstate="print"/>
          <a:srcRect/>
          <a:stretch>
            <a:fillRect/>
          </a:stretch>
        </p:blipFill>
        <p:spPr bwMode="auto">
          <a:xfrm>
            <a:off x="684213" y="0"/>
            <a:ext cx="6983412" cy="520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endParaRPr lang="nl-NL"/>
          </a:p>
        </p:txBody>
      </p:sp>
      <p:sp>
        <p:nvSpPr>
          <p:cNvPr id="9219" name="Rectangle 3"/>
          <p:cNvSpPr>
            <a:spLocks noGrp="1" noChangeArrowheads="1"/>
          </p:cNvSpPr>
          <p:nvPr>
            <p:ph type="subTitle" idx="1"/>
          </p:nvPr>
        </p:nvSpPr>
        <p:spPr/>
        <p:txBody>
          <a:bodyPr/>
          <a:lstStyle/>
          <a:p>
            <a:pPr eaLnBrk="1" hangingPunct="1"/>
            <a:endParaRPr lang="nl-NL"/>
          </a:p>
        </p:txBody>
      </p:sp>
      <p:sp>
        <p:nvSpPr>
          <p:cNvPr id="51204" name="Text Box 4"/>
          <p:cNvSpPr txBox="1">
            <a:spLocks noChangeArrowheads="1"/>
          </p:cNvSpPr>
          <p:nvPr/>
        </p:nvSpPr>
        <p:spPr bwMode="auto">
          <a:xfrm>
            <a:off x="3616325" y="5824538"/>
            <a:ext cx="2386013"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voorhoofd</a:t>
            </a:r>
          </a:p>
        </p:txBody>
      </p:sp>
      <p:pic>
        <p:nvPicPr>
          <p:cNvPr id="9221" name="Picture 5" descr="voorhoofd"/>
          <p:cNvPicPr>
            <a:picLocks noChangeAspect="1" noChangeArrowheads="1"/>
          </p:cNvPicPr>
          <p:nvPr/>
        </p:nvPicPr>
        <p:blipFill>
          <a:blip r:embed="rId2" cstate="print"/>
          <a:srcRect/>
          <a:stretch>
            <a:fillRect/>
          </a:stretch>
        </p:blipFill>
        <p:spPr bwMode="auto">
          <a:xfrm>
            <a:off x="611188" y="0"/>
            <a:ext cx="7620000"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ppt_x"/>
                                          </p:val>
                                        </p:tav>
                                        <p:tav tm="100000">
                                          <p:val>
                                            <p:strVal val="#ppt_x"/>
                                          </p:val>
                                        </p:tav>
                                      </p:tavLst>
                                    </p:anim>
                                    <p:anim calcmode="lin" valueType="num">
                                      <p:cBhvr additive="base">
                                        <p:cTn id="8"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p:txBody>
          <a:bodyPr/>
          <a:lstStyle/>
          <a:p>
            <a:pPr eaLnBrk="1" hangingPunct="1"/>
            <a:endParaRPr lang="nl-NL"/>
          </a:p>
        </p:txBody>
      </p:sp>
      <p:sp>
        <p:nvSpPr>
          <p:cNvPr id="93187" name="Rectangle 3"/>
          <p:cNvSpPr>
            <a:spLocks noGrp="1" noChangeArrowheads="1"/>
          </p:cNvSpPr>
          <p:nvPr>
            <p:ph type="subTitle" idx="1"/>
          </p:nvPr>
        </p:nvSpPr>
        <p:spPr/>
        <p:txBody>
          <a:bodyPr/>
          <a:lstStyle/>
          <a:p>
            <a:pPr eaLnBrk="1" hangingPunct="1"/>
            <a:endParaRPr lang="nl-NL"/>
          </a:p>
        </p:txBody>
      </p:sp>
      <p:sp>
        <p:nvSpPr>
          <p:cNvPr id="83972" name="Text Box 4"/>
          <p:cNvSpPr txBox="1">
            <a:spLocks noChangeArrowheads="1"/>
          </p:cNvSpPr>
          <p:nvPr/>
        </p:nvSpPr>
        <p:spPr bwMode="auto">
          <a:xfrm>
            <a:off x="3616325" y="5824538"/>
            <a:ext cx="2085975"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verband</a:t>
            </a:r>
          </a:p>
        </p:txBody>
      </p:sp>
      <p:pic>
        <p:nvPicPr>
          <p:cNvPr id="93189" name="Picture 5" descr="verband"/>
          <p:cNvPicPr>
            <a:picLocks noChangeAspect="1" noChangeArrowheads="1"/>
          </p:cNvPicPr>
          <p:nvPr/>
        </p:nvPicPr>
        <p:blipFill>
          <a:blip r:embed="rId2" cstate="print"/>
          <a:srcRect/>
          <a:stretch>
            <a:fillRect/>
          </a:stretch>
        </p:blipFill>
        <p:spPr bwMode="auto">
          <a:xfrm>
            <a:off x="1908175" y="0"/>
            <a:ext cx="5075238" cy="5075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additive="base">
                                        <p:cTn id="7" dur="500" fill="hold"/>
                                        <p:tgtEl>
                                          <p:spTgt spid="83972"/>
                                        </p:tgtEl>
                                        <p:attrNameLst>
                                          <p:attrName>ppt_x</p:attrName>
                                        </p:attrNameLst>
                                      </p:cBhvr>
                                      <p:tavLst>
                                        <p:tav tm="0">
                                          <p:val>
                                            <p:strVal val="#ppt_x"/>
                                          </p:val>
                                        </p:tav>
                                        <p:tav tm="100000">
                                          <p:val>
                                            <p:strVal val="#ppt_x"/>
                                          </p:val>
                                        </p:tav>
                                      </p:tavLst>
                                    </p:anim>
                                    <p:anim calcmode="lin" valueType="num">
                                      <p:cBhvr additive="base">
                                        <p:cTn id="8" dur="500" fill="hold"/>
                                        <p:tgtEl>
                                          <p:spTgt spid="839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p:txBody>
          <a:bodyPr/>
          <a:lstStyle/>
          <a:p>
            <a:pPr eaLnBrk="1" hangingPunct="1"/>
            <a:endParaRPr lang="nl-NL"/>
          </a:p>
        </p:txBody>
      </p:sp>
      <p:sp>
        <p:nvSpPr>
          <p:cNvPr id="94211" name="Rectangle 3"/>
          <p:cNvSpPr>
            <a:spLocks noGrp="1" noChangeArrowheads="1"/>
          </p:cNvSpPr>
          <p:nvPr>
            <p:ph type="subTitle" idx="1"/>
          </p:nvPr>
        </p:nvSpPr>
        <p:spPr/>
        <p:txBody>
          <a:bodyPr/>
          <a:lstStyle/>
          <a:p>
            <a:pPr eaLnBrk="1" hangingPunct="1"/>
            <a:endParaRPr lang="nl-NL"/>
          </a:p>
        </p:txBody>
      </p:sp>
      <p:sp>
        <p:nvSpPr>
          <p:cNvPr id="84996" name="Text Box 4"/>
          <p:cNvSpPr txBox="1">
            <a:spLocks noChangeArrowheads="1"/>
          </p:cNvSpPr>
          <p:nvPr/>
        </p:nvSpPr>
        <p:spPr bwMode="auto">
          <a:xfrm>
            <a:off x="2843213" y="5824538"/>
            <a:ext cx="4545012" cy="523875"/>
          </a:xfrm>
          <a:prstGeom prst="rect">
            <a:avLst/>
          </a:prstGeom>
          <a:noFill/>
          <a:ln w="9525">
            <a:noFill/>
            <a:miter lim="800000"/>
            <a:headEnd/>
            <a:tailEnd/>
          </a:ln>
        </p:spPr>
        <p:txBody>
          <a:bodyPr wrap="none">
            <a:spAutoFit/>
          </a:bodyPr>
          <a:lstStyle/>
          <a:p>
            <a:r>
              <a:rPr lang="nl-NL" sz="2800"/>
              <a:t>de zuster – de verpleegster</a:t>
            </a:r>
          </a:p>
        </p:txBody>
      </p:sp>
      <p:pic>
        <p:nvPicPr>
          <p:cNvPr id="94213" name="Picture 5" descr="zuster"/>
          <p:cNvPicPr>
            <a:picLocks noChangeAspect="1" noChangeArrowheads="1"/>
          </p:cNvPicPr>
          <p:nvPr/>
        </p:nvPicPr>
        <p:blipFill>
          <a:blip r:embed="rId2" cstate="print"/>
          <a:srcRect/>
          <a:stretch>
            <a:fillRect/>
          </a:stretch>
        </p:blipFill>
        <p:spPr bwMode="auto">
          <a:xfrm>
            <a:off x="2411413" y="0"/>
            <a:ext cx="4246562" cy="5661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6"/>
                                        </p:tgtEl>
                                        <p:attrNameLst>
                                          <p:attrName>style.visibility</p:attrName>
                                        </p:attrNameLst>
                                      </p:cBhvr>
                                      <p:to>
                                        <p:strVal val="visible"/>
                                      </p:to>
                                    </p:set>
                                    <p:anim calcmode="lin" valueType="num">
                                      <p:cBhvr additive="base">
                                        <p:cTn id="7" dur="500" fill="hold"/>
                                        <p:tgtEl>
                                          <p:spTgt spid="84996"/>
                                        </p:tgtEl>
                                        <p:attrNameLst>
                                          <p:attrName>ppt_x</p:attrName>
                                        </p:attrNameLst>
                                      </p:cBhvr>
                                      <p:tavLst>
                                        <p:tav tm="0">
                                          <p:val>
                                            <p:strVal val="#ppt_x"/>
                                          </p:val>
                                        </p:tav>
                                        <p:tav tm="100000">
                                          <p:val>
                                            <p:strVal val="#ppt_x"/>
                                          </p:val>
                                        </p:tav>
                                      </p:tavLst>
                                    </p:anim>
                                    <p:anim calcmode="lin" valueType="num">
                                      <p:cBhvr additive="base">
                                        <p:cTn id="8" dur="500" fill="hold"/>
                                        <p:tgtEl>
                                          <p:spTgt spid="849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pPr eaLnBrk="1" hangingPunct="1"/>
            <a:endParaRPr lang="nl-NL"/>
          </a:p>
        </p:txBody>
      </p:sp>
      <p:sp>
        <p:nvSpPr>
          <p:cNvPr id="95235" name="Rectangle 3"/>
          <p:cNvSpPr>
            <a:spLocks noGrp="1" noChangeArrowheads="1"/>
          </p:cNvSpPr>
          <p:nvPr>
            <p:ph type="subTitle" idx="1"/>
          </p:nvPr>
        </p:nvSpPr>
        <p:spPr/>
        <p:txBody>
          <a:bodyPr/>
          <a:lstStyle/>
          <a:p>
            <a:pPr eaLnBrk="1" hangingPunct="1"/>
            <a:endParaRPr lang="nl-NL"/>
          </a:p>
        </p:txBody>
      </p:sp>
      <p:sp>
        <p:nvSpPr>
          <p:cNvPr id="86020" name="Text Box 4"/>
          <p:cNvSpPr txBox="1">
            <a:spLocks noChangeArrowheads="1"/>
          </p:cNvSpPr>
          <p:nvPr/>
        </p:nvSpPr>
        <p:spPr bwMode="auto">
          <a:xfrm>
            <a:off x="3616325" y="5824538"/>
            <a:ext cx="2386013"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voorhoofd</a:t>
            </a:r>
          </a:p>
        </p:txBody>
      </p:sp>
      <p:pic>
        <p:nvPicPr>
          <p:cNvPr id="95237" name="Picture 5" descr="voorhoofd"/>
          <p:cNvPicPr>
            <a:picLocks noChangeAspect="1" noChangeArrowheads="1"/>
          </p:cNvPicPr>
          <p:nvPr/>
        </p:nvPicPr>
        <p:blipFill>
          <a:blip r:embed="rId2" cstate="print"/>
          <a:srcRect/>
          <a:stretch>
            <a:fillRect/>
          </a:stretch>
        </p:blipFill>
        <p:spPr bwMode="auto">
          <a:xfrm>
            <a:off x="611188" y="0"/>
            <a:ext cx="7620000"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ppt_x"/>
                                          </p:val>
                                        </p:tav>
                                        <p:tav tm="100000">
                                          <p:val>
                                            <p:strVal val="#ppt_x"/>
                                          </p:val>
                                        </p:tav>
                                      </p:tavLst>
                                    </p:anim>
                                    <p:anim calcmode="lin" valueType="num">
                                      <p:cBhvr additive="base">
                                        <p:cTn id="8" dur="500" fill="hold"/>
                                        <p:tgtEl>
                                          <p:spTgt spid="860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p:txBody>
          <a:bodyPr/>
          <a:lstStyle/>
          <a:p>
            <a:pPr eaLnBrk="1" hangingPunct="1"/>
            <a:endParaRPr lang="nl-NL"/>
          </a:p>
        </p:txBody>
      </p:sp>
      <p:sp>
        <p:nvSpPr>
          <p:cNvPr id="96259" name="Rectangle 3"/>
          <p:cNvSpPr>
            <a:spLocks noGrp="1" noChangeArrowheads="1"/>
          </p:cNvSpPr>
          <p:nvPr>
            <p:ph type="subTitle" idx="1"/>
          </p:nvPr>
        </p:nvSpPr>
        <p:spPr/>
        <p:txBody>
          <a:bodyPr/>
          <a:lstStyle/>
          <a:p>
            <a:pPr eaLnBrk="1" hangingPunct="1"/>
            <a:endParaRPr lang="nl-NL"/>
          </a:p>
        </p:txBody>
      </p:sp>
      <p:sp>
        <p:nvSpPr>
          <p:cNvPr id="87044" name="Text Box 4"/>
          <p:cNvSpPr txBox="1">
            <a:spLocks noChangeArrowheads="1"/>
          </p:cNvSpPr>
          <p:nvPr/>
        </p:nvSpPr>
        <p:spPr bwMode="auto">
          <a:xfrm>
            <a:off x="3616325" y="5824538"/>
            <a:ext cx="2484438" cy="523875"/>
          </a:xfrm>
          <a:prstGeom prst="rect">
            <a:avLst/>
          </a:prstGeom>
          <a:noFill/>
          <a:ln w="9525">
            <a:noFill/>
            <a:miter lim="800000"/>
            <a:headEnd/>
            <a:tailEnd/>
          </a:ln>
        </p:spPr>
        <p:txBody>
          <a:bodyPr wrap="none">
            <a:spAutoFit/>
          </a:bodyPr>
          <a:lstStyle/>
          <a:p>
            <a:r>
              <a:rPr lang="nl-NL" sz="2800">
                <a:solidFill>
                  <a:srgbClr val="FF0000"/>
                </a:solidFill>
              </a:rPr>
              <a:t>het </a:t>
            </a:r>
            <a:r>
              <a:rPr lang="nl-NL" sz="2800"/>
              <a:t>ziekenhuis</a:t>
            </a:r>
          </a:p>
        </p:txBody>
      </p:sp>
      <p:pic>
        <p:nvPicPr>
          <p:cNvPr id="96261" name="Picture 5" descr="4C%20ziekenhuis%202008%20c"/>
          <p:cNvPicPr>
            <a:picLocks noChangeAspect="1" noChangeArrowheads="1"/>
          </p:cNvPicPr>
          <p:nvPr/>
        </p:nvPicPr>
        <p:blipFill>
          <a:blip r:embed="rId2" cstate="print"/>
          <a:srcRect/>
          <a:stretch>
            <a:fillRect/>
          </a:stretch>
        </p:blipFill>
        <p:spPr bwMode="auto">
          <a:xfrm>
            <a:off x="1371600" y="0"/>
            <a:ext cx="5761038" cy="5599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additive="base">
                                        <p:cTn id="7" dur="500" fill="hold"/>
                                        <p:tgtEl>
                                          <p:spTgt spid="87044"/>
                                        </p:tgtEl>
                                        <p:attrNameLst>
                                          <p:attrName>ppt_x</p:attrName>
                                        </p:attrNameLst>
                                      </p:cBhvr>
                                      <p:tavLst>
                                        <p:tav tm="0">
                                          <p:val>
                                            <p:strVal val="#ppt_x"/>
                                          </p:val>
                                        </p:tav>
                                        <p:tav tm="100000">
                                          <p:val>
                                            <p:strVal val="#ppt_x"/>
                                          </p:val>
                                        </p:tav>
                                      </p:tavLst>
                                    </p:anim>
                                    <p:anim calcmode="lin" valueType="num">
                                      <p:cBhvr additive="base">
                                        <p:cTn id="8" dur="500" fill="hold"/>
                                        <p:tgtEl>
                                          <p:spTgt spid="870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p:txBody>
          <a:bodyPr/>
          <a:lstStyle/>
          <a:p>
            <a:pPr eaLnBrk="1" hangingPunct="1"/>
            <a:endParaRPr lang="nl-NL"/>
          </a:p>
        </p:txBody>
      </p:sp>
      <p:sp>
        <p:nvSpPr>
          <p:cNvPr id="97283" name="Rectangle 3"/>
          <p:cNvSpPr>
            <a:spLocks noGrp="1" noChangeArrowheads="1"/>
          </p:cNvSpPr>
          <p:nvPr>
            <p:ph type="subTitle" idx="1"/>
          </p:nvPr>
        </p:nvSpPr>
        <p:spPr/>
        <p:txBody>
          <a:bodyPr/>
          <a:lstStyle/>
          <a:p>
            <a:pPr eaLnBrk="1" hangingPunct="1"/>
            <a:endParaRPr lang="nl-NL"/>
          </a:p>
        </p:txBody>
      </p:sp>
      <p:sp>
        <p:nvSpPr>
          <p:cNvPr id="23556" name="Text Box 4"/>
          <p:cNvSpPr txBox="1">
            <a:spLocks noChangeArrowheads="1"/>
          </p:cNvSpPr>
          <p:nvPr/>
        </p:nvSpPr>
        <p:spPr bwMode="auto">
          <a:xfrm>
            <a:off x="3616325" y="5824538"/>
            <a:ext cx="1465263" cy="523875"/>
          </a:xfrm>
          <a:prstGeom prst="rect">
            <a:avLst/>
          </a:prstGeom>
          <a:noFill/>
          <a:ln w="9525">
            <a:noFill/>
            <a:miter lim="800000"/>
            <a:headEnd/>
            <a:tailEnd/>
          </a:ln>
        </p:spPr>
        <p:txBody>
          <a:bodyPr wrap="none">
            <a:spAutoFit/>
          </a:bodyPr>
          <a:lstStyle/>
          <a:p>
            <a:r>
              <a:rPr lang="nl-NL" sz="2800"/>
              <a:t>hoesten</a:t>
            </a:r>
          </a:p>
        </p:txBody>
      </p:sp>
      <p:pic>
        <p:nvPicPr>
          <p:cNvPr id="97285" name="Picture 5" descr="hoesten"/>
          <p:cNvPicPr>
            <a:picLocks noChangeAspect="1" noChangeArrowheads="1"/>
          </p:cNvPicPr>
          <p:nvPr/>
        </p:nvPicPr>
        <p:blipFill>
          <a:blip r:embed="rId2" cstate="print"/>
          <a:srcRect/>
          <a:stretch>
            <a:fillRect/>
          </a:stretch>
        </p:blipFill>
        <p:spPr bwMode="auto">
          <a:xfrm>
            <a:off x="2124075" y="0"/>
            <a:ext cx="3390900" cy="5516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p:txBody>
          <a:bodyPr/>
          <a:lstStyle/>
          <a:p>
            <a:pPr eaLnBrk="1" hangingPunct="1"/>
            <a:endParaRPr lang="nl-NL"/>
          </a:p>
        </p:txBody>
      </p:sp>
      <p:sp>
        <p:nvSpPr>
          <p:cNvPr id="98307" name="Rectangle 3"/>
          <p:cNvSpPr>
            <a:spLocks noGrp="1" noChangeArrowheads="1"/>
          </p:cNvSpPr>
          <p:nvPr>
            <p:ph type="subTitle" idx="1"/>
          </p:nvPr>
        </p:nvSpPr>
        <p:spPr/>
        <p:txBody>
          <a:bodyPr/>
          <a:lstStyle/>
          <a:p>
            <a:pPr eaLnBrk="1" hangingPunct="1"/>
            <a:endParaRPr lang="nl-NL"/>
          </a:p>
        </p:txBody>
      </p:sp>
      <p:sp>
        <p:nvSpPr>
          <p:cNvPr id="88068" name="Text Box 4"/>
          <p:cNvSpPr txBox="1">
            <a:spLocks noChangeArrowheads="1"/>
          </p:cNvSpPr>
          <p:nvPr/>
        </p:nvSpPr>
        <p:spPr bwMode="auto">
          <a:xfrm>
            <a:off x="3616325" y="5824538"/>
            <a:ext cx="1646238" cy="523875"/>
          </a:xfrm>
          <a:prstGeom prst="rect">
            <a:avLst/>
          </a:prstGeom>
          <a:noFill/>
          <a:ln w="9525">
            <a:noFill/>
            <a:miter lim="800000"/>
            <a:headEnd/>
            <a:tailEnd/>
          </a:ln>
        </p:spPr>
        <p:txBody>
          <a:bodyPr wrap="none">
            <a:spAutoFit/>
          </a:bodyPr>
          <a:lstStyle/>
          <a:p>
            <a:r>
              <a:rPr lang="nl-NL" sz="2800"/>
              <a:t>pijn doen</a:t>
            </a:r>
          </a:p>
        </p:txBody>
      </p:sp>
      <p:pic>
        <p:nvPicPr>
          <p:cNvPr id="98309" name="Picture 5" descr="geen%20pijn%20doen"/>
          <p:cNvPicPr>
            <a:picLocks noChangeAspect="1" noChangeArrowheads="1"/>
          </p:cNvPicPr>
          <p:nvPr/>
        </p:nvPicPr>
        <p:blipFill>
          <a:blip r:embed="rId2" cstate="print"/>
          <a:srcRect/>
          <a:stretch>
            <a:fillRect/>
          </a:stretch>
        </p:blipFill>
        <p:spPr bwMode="auto">
          <a:xfrm>
            <a:off x="971550" y="0"/>
            <a:ext cx="7272338" cy="5454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additive="base">
                                        <p:cTn id="7" dur="500" fill="hold"/>
                                        <p:tgtEl>
                                          <p:spTgt spid="88068"/>
                                        </p:tgtEl>
                                        <p:attrNameLst>
                                          <p:attrName>ppt_x</p:attrName>
                                        </p:attrNameLst>
                                      </p:cBhvr>
                                      <p:tavLst>
                                        <p:tav tm="0">
                                          <p:val>
                                            <p:strVal val="#ppt_x"/>
                                          </p:val>
                                        </p:tav>
                                        <p:tav tm="100000">
                                          <p:val>
                                            <p:strVal val="#ppt_x"/>
                                          </p:val>
                                        </p:tav>
                                      </p:tavLst>
                                    </p:anim>
                                    <p:anim calcmode="lin" valueType="num">
                                      <p:cBhvr additive="base">
                                        <p:cTn id="8" dur="500" fill="hold"/>
                                        <p:tgtEl>
                                          <p:spTgt spid="880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p:txBody>
          <a:bodyPr/>
          <a:lstStyle/>
          <a:p>
            <a:pPr eaLnBrk="1" hangingPunct="1"/>
            <a:endParaRPr lang="nl-NL"/>
          </a:p>
        </p:txBody>
      </p:sp>
      <p:sp>
        <p:nvSpPr>
          <p:cNvPr id="99331" name="Rectangle 3"/>
          <p:cNvSpPr>
            <a:spLocks noGrp="1" noChangeArrowheads="1"/>
          </p:cNvSpPr>
          <p:nvPr>
            <p:ph type="subTitle" idx="1"/>
          </p:nvPr>
        </p:nvSpPr>
        <p:spPr/>
        <p:txBody>
          <a:bodyPr/>
          <a:lstStyle/>
          <a:p>
            <a:pPr eaLnBrk="1" hangingPunct="1"/>
            <a:endParaRPr lang="nl-NL"/>
          </a:p>
        </p:txBody>
      </p:sp>
      <p:sp>
        <p:nvSpPr>
          <p:cNvPr id="18436" name="Text Box 4"/>
          <p:cNvSpPr txBox="1">
            <a:spLocks noChangeArrowheads="1"/>
          </p:cNvSpPr>
          <p:nvPr/>
        </p:nvSpPr>
        <p:spPr bwMode="auto">
          <a:xfrm>
            <a:off x="3616325" y="5824538"/>
            <a:ext cx="1463675" cy="523875"/>
          </a:xfrm>
          <a:prstGeom prst="rect">
            <a:avLst/>
          </a:prstGeom>
          <a:noFill/>
          <a:ln w="9525">
            <a:noFill/>
            <a:miter lim="800000"/>
            <a:headEnd/>
            <a:tailEnd/>
          </a:ln>
        </p:spPr>
        <p:txBody>
          <a:bodyPr wrap="none">
            <a:spAutoFit/>
          </a:bodyPr>
          <a:lstStyle/>
          <a:p>
            <a:r>
              <a:rPr lang="nl-NL" sz="2800"/>
              <a:t>ziek zijn</a:t>
            </a:r>
          </a:p>
        </p:txBody>
      </p:sp>
      <p:pic>
        <p:nvPicPr>
          <p:cNvPr id="99333" name="Picture 5" descr="dyn008_original_414_332_jpeg_2604217_9155cf25c8f05de14798b6da7cc5564e"/>
          <p:cNvPicPr>
            <a:picLocks noChangeAspect="1" noChangeArrowheads="1"/>
          </p:cNvPicPr>
          <p:nvPr/>
        </p:nvPicPr>
        <p:blipFill>
          <a:blip r:embed="rId2" cstate="print"/>
          <a:srcRect/>
          <a:stretch>
            <a:fillRect/>
          </a:stretch>
        </p:blipFill>
        <p:spPr bwMode="auto">
          <a:xfrm>
            <a:off x="1258888" y="0"/>
            <a:ext cx="6985000" cy="5595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p:txBody>
          <a:bodyPr/>
          <a:lstStyle/>
          <a:p>
            <a:pPr eaLnBrk="1" hangingPunct="1"/>
            <a:endParaRPr lang="nl-NL"/>
          </a:p>
        </p:txBody>
      </p:sp>
      <p:sp>
        <p:nvSpPr>
          <p:cNvPr id="100355" name="Rectangle 3"/>
          <p:cNvSpPr>
            <a:spLocks noGrp="1" noChangeArrowheads="1"/>
          </p:cNvSpPr>
          <p:nvPr>
            <p:ph type="subTitle" idx="1"/>
          </p:nvPr>
        </p:nvSpPr>
        <p:spPr/>
        <p:txBody>
          <a:bodyPr/>
          <a:lstStyle/>
          <a:p>
            <a:pPr eaLnBrk="1" hangingPunct="1"/>
            <a:endParaRPr lang="nl-NL"/>
          </a:p>
        </p:txBody>
      </p:sp>
      <p:sp>
        <p:nvSpPr>
          <p:cNvPr id="20484" name="Text Box 4"/>
          <p:cNvSpPr txBox="1">
            <a:spLocks noChangeArrowheads="1"/>
          </p:cNvSpPr>
          <p:nvPr/>
        </p:nvSpPr>
        <p:spPr bwMode="auto">
          <a:xfrm>
            <a:off x="3616325" y="5824538"/>
            <a:ext cx="1246188" cy="523875"/>
          </a:xfrm>
          <a:prstGeom prst="rect">
            <a:avLst/>
          </a:prstGeom>
          <a:noFill/>
          <a:ln w="9525">
            <a:noFill/>
            <a:miter lim="800000"/>
            <a:headEnd/>
            <a:tailEnd/>
          </a:ln>
        </p:spPr>
        <p:txBody>
          <a:bodyPr wrap="none">
            <a:spAutoFit/>
          </a:bodyPr>
          <a:lstStyle/>
          <a:p>
            <a:r>
              <a:rPr lang="nl-NL" sz="2800"/>
              <a:t>levend</a:t>
            </a:r>
          </a:p>
        </p:txBody>
      </p:sp>
      <p:pic>
        <p:nvPicPr>
          <p:cNvPr id="100357" name="Picture 5" descr="merel"/>
          <p:cNvPicPr>
            <a:picLocks noChangeAspect="1" noChangeArrowheads="1"/>
          </p:cNvPicPr>
          <p:nvPr/>
        </p:nvPicPr>
        <p:blipFill>
          <a:blip r:embed="rId2" cstate="print"/>
          <a:srcRect/>
          <a:stretch>
            <a:fillRect/>
          </a:stretch>
        </p:blipFill>
        <p:spPr bwMode="auto">
          <a:xfrm>
            <a:off x="250825" y="0"/>
            <a:ext cx="8604250" cy="5735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p:txBody>
          <a:bodyPr/>
          <a:lstStyle/>
          <a:p>
            <a:pPr eaLnBrk="1" hangingPunct="1"/>
            <a:endParaRPr lang="nl-NL"/>
          </a:p>
        </p:txBody>
      </p:sp>
      <p:sp>
        <p:nvSpPr>
          <p:cNvPr id="101379" name="Rectangle 3"/>
          <p:cNvSpPr>
            <a:spLocks noGrp="1" noChangeArrowheads="1"/>
          </p:cNvSpPr>
          <p:nvPr>
            <p:ph type="subTitle" idx="1"/>
          </p:nvPr>
        </p:nvSpPr>
        <p:spPr/>
        <p:txBody>
          <a:bodyPr/>
          <a:lstStyle/>
          <a:p>
            <a:pPr eaLnBrk="1" hangingPunct="1"/>
            <a:endParaRPr lang="nl-NL"/>
          </a:p>
        </p:txBody>
      </p:sp>
      <p:sp>
        <p:nvSpPr>
          <p:cNvPr id="21508" name="Text Box 4"/>
          <p:cNvSpPr txBox="1">
            <a:spLocks noChangeArrowheads="1"/>
          </p:cNvSpPr>
          <p:nvPr/>
        </p:nvSpPr>
        <p:spPr bwMode="auto">
          <a:xfrm>
            <a:off x="3616325" y="5824538"/>
            <a:ext cx="985838" cy="523875"/>
          </a:xfrm>
          <a:prstGeom prst="rect">
            <a:avLst/>
          </a:prstGeom>
          <a:noFill/>
          <a:ln w="9525">
            <a:noFill/>
            <a:miter lim="800000"/>
            <a:headEnd/>
            <a:tailEnd/>
          </a:ln>
        </p:spPr>
        <p:txBody>
          <a:bodyPr wrap="none">
            <a:spAutoFit/>
          </a:bodyPr>
          <a:lstStyle/>
          <a:p>
            <a:r>
              <a:rPr lang="nl-NL" sz="2800"/>
              <a:t>dood</a:t>
            </a:r>
          </a:p>
        </p:txBody>
      </p:sp>
      <p:pic>
        <p:nvPicPr>
          <p:cNvPr id="101381" name="Picture 5" descr="dyn005_original_795_580_pjpeg_2546232_1cfe299f1680b44210f04d72d8701867"/>
          <p:cNvPicPr>
            <a:picLocks noChangeAspect="1" noChangeArrowheads="1"/>
          </p:cNvPicPr>
          <p:nvPr/>
        </p:nvPicPr>
        <p:blipFill>
          <a:blip r:embed="rId2" cstate="print"/>
          <a:srcRect/>
          <a:stretch>
            <a:fillRect/>
          </a:stretch>
        </p:blipFill>
        <p:spPr bwMode="auto">
          <a:xfrm>
            <a:off x="900113" y="0"/>
            <a:ext cx="7705725" cy="5621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nl-NL">
                <a:solidFill>
                  <a:srgbClr val="FF0000"/>
                </a:solidFill>
              </a:rPr>
              <a:t>zijn</a:t>
            </a:r>
          </a:p>
        </p:txBody>
      </p:sp>
      <p:sp>
        <p:nvSpPr>
          <p:cNvPr id="30723" name="Tijdelijke aanduiding voor inhoud 2"/>
          <p:cNvSpPr>
            <a:spLocks noGrp="1"/>
          </p:cNvSpPr>
          <p:nvPr>
            <p:ph idx="1"/>
          </p:nvPr>
        </p:nvSpPr>
        <p:spPr/>
        <p:txBody>
          <a:bodyPr/>
          <a:lstStyle/>
          <a:p>
            <a:pPr marL="0" indent="0">
              <a:buFontTx/>
              <a:buNone/>
            </a:pPr>
            <a:r>
              <a:rPr lang="nl-NL" dirty="0"/>
              <a:t>ik		ben		ziek</a:t>
            </a:r>
          </a:p>
          <a:p>
            <a:pPr marL="0" indent="0">
              <a:buNone/>
            </a:pPr>
            <a:r>
              <a:rPr lang="nl-NL" dirty="0"/>
              <a:t>jij 		ben</a:t>
            </a:r>
            <a:r>
              <a:rPr lang="nl-NL" dirty="0">
                <a:solidFill>
                  <a:srgbClr val="FF0000"/>
                </a:solidFill>
              </a:rPr>
              <a:t>t</a:t>
            </a:r>
            <a:r>
              <a:rPr lang="nl-NL" dirty="0"/>
              <a:t>		ziek</a:t>
            </a:r>
            <a:endParaRPr lang="nl-NL" dirty="0">
              <a:solidFill>
                <a:srgbClr val="FF0000"/>
              </a:solidFill>
            </a:endParaRPr>
          </a:p>
          <a:p>
            <a:pPr marL="0" indent="0">
              <a:buNone/>
            </a:pPr>
            <a:r>
              <a:rPr lang="nl-NL" dirty="0"/>
              <a:t>hij/zij		is		ziek</a:t>
            </a:r>
          </a:p>
          <a:p>
            <a:pPr marL="0" indent="0">
              <a:buNone/>
            </a:pPr>
            <a:r>
              <a:rPr lang="nl-NL" dirty="0"/>
              <a:t>wij		</a:t>
            </a:r>
            <a:r>
              <a:rPr lang="nl-NL" dirty="0">
                <a:solidFill>
                  <a:srgbClr val="FF0000"/>
                </a:solidFill>
              </a:rPr>
              <a:t>zijn		</a:t>
            </a:r>
            <a:r>
              <a:rPr lang="nl-NL" dirty="0"/>
              <a:t>ziek</a:t>
            </a:r>
            <a:endParaRPr lang="nl-NL" dirty="0">
              <a:solidFill>
                <a:srgbClr val="FF0000"/>
              </a:solidFill>
            </a:endParaRPr>
          </a:p>
          <a:p>
            <a:pPr marL="0" indent="0">
              <a:buNone/>
            </a:pPr>
            <a:r>
              <a:rPr lang="nl-NL" dirty="0"/>
              <a:t>jullie		zijn		ziek</a:t>
            </a:r>
          </a:p>
          <a:p>
            <a:pPr marL="0" indent="0">
              <a:buNone/>
            </a:pPr>
            <a:r>
              <a:rPr lang="nl-NL" dirty="0"/>
              <a:t>zij		zijn		ziek</a:t>
            </a:r>
          </a:p>
          <a:p>
            <a:pPr marL="0" indent="0">
              <a:buFontTx/>
              <a:buNone/>
            </a:pPr>
            <a:endParaRPr lang="nl-NL" dirty="0"/>
          </a:p>
          <a:p>
            <a:pPr marL="0" indent="0">
              <a:buFontTx/>
              <a:buNone/>
            </a:pPr>
            <a:endParaRPr lang="nl-NL" dirty="0"/>
          </a:p>
        </p:txBody>
      </p:sp>
    </p:spTree>
    <p:extLst>
      <p:ext uri="{BB962C8B-B14F-4D97-AF65-F5344CB8AC3E}">
        <p14:creationId xmlns:p14="http://schemas.microsoft.com/office/powerpoint/2010/main" val="248251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endParaRPr lang="nl-NL"/>
          </a:p>
        </p:txBody>
      </p:sp>
      <p:sp>
        <p:nvSpPr>
          <p:cNvPr id="10243" name="Rectangle 3"/>
          <p:cNvSpPr>
            <a:spLocks noGrp="1" noChangeArrowheads="1"/>
          </p:cNvSpPr>
          <p:nvPr>
            <p:ph type="subTitle" idx="1"/>
          </p:nvPr>
        </p:nvSpPr>
        <p:spPr/>
        <p:txBody>
          <a:bodyPr/>
          <a:lstStyle/>
          <a:p>
            <a:pPr eaLnBrk="1" hangingPunct="1"/>
            <a:endParaRPr lang="nl-NL"/>
          </a:p>
        </p:txBody>
      </p:sp>
      <p:sp>
        <p:nvSpPr>
          <p:cNvPr id="38916" name="Text Box 4"/>
          <p:cNvSpPr txBox="1">
            <a:spLocks noChangeArrowheads="1"/>
          </p:cNvSpPr>
          <p:nvPr/>
        </p:nvSpPr>
        <p:spPr bwMode="auto">
          <a:xfrm>
            <a:off x="2268538" y="5824538"/>
            <a:ext cx="5360987" cy="523875"/>
          </a:xfrm>
          <a:prstGeom prst="rect">
            <a:avLst/>
          </a:prstGeom>
          <a:noFill/>
          <a:ln w="9525">
            <a:noFill/>
            <a:miter lim="800000"/>
            <a:headEnd/>
            <a:tailEnd/>
          </a:ln>
        </p:spPr>
        <p:txBody>
          <a:bodyPr wrap="none">
            <a:spAutoFit/>
          </a:bodyPr>
          <a:lstStyle/>
          <a:p>
            <a:r>
              <a:rPr lang="nl-NL" sz="2800"/>
              <a:t>de wachtruimte / de wachtkamer</a:t>
            </a:r>
          </a:p>
        </p:txBody>
      </p:sp>
      <p:pic>
        <p:nvPicPr>
          <p:cNvPr id="10245" name="Picture 5" descr="105_Wachtruimte"/>
          <p:cNvPicPr>
            <a:picLocks noChangeAspect="1" noChangeArrowheads="1"/>
          </p:cNvPicPr>
          <p:nvPr/>
        </p:nvPicPr>
        <p:blipFill>
          <a:blip r:embed="rId2" cstate="print"/>
          <a:srcRect/>
          <a:stretch>
            <a:fillRect/>
          </a:stretch>
        </p:blipFill>
        <p:spPr bwMode="auto">
          <a:xfrm>
            <a:off x="755650" y="0"/>
            <a:ext cx="7466013" cy="5599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ppt_x"/>
                                          </p:val>
                                        </p:tav>
                                        <p:tav tm="100000">
                                          <p:val>
                                            <p:strVal val="#ppt_x"/>
                                          </p:val>
                                        </p:tav>
                                      </p:tavLst>
                                    </p:anim>
                                    <p:anim calcmode="lin" valueType="num">
                                      <p:cBhvr additive="base">
                                        <p:cTn id="8"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nl-NL">
                <a:solidFill>
                  <a:srgbClr val="FF0000"/>
                </a:solidFill>
              </a:rPr>
              <a:t>hebben</a:t>
            </a:r>
          </a:p>
        </p:txBody>
      </p:sp>
      <p:sp>
        <p:nvSpPr>
          <p:cNvPr id="31747" name="Tijdelijke aanduiding voor inhoud 2"/>
          <p:cNvSpPr>
            <a:spLocks noGrp="1"/>
          </p:cNvSpPr>
          <p:nvPr>
            <p:ph idx="1"/>
          </p:nvPr>
        </p:nvSpPr>
        <p:spPr/>
        <p:txBody>
          <a:bodyPr/>
          <a:lstStyle/>
          <a:p>
            <a:pPr marL="0" indent="0">
              <a:buFontTx/>
              <a:buNone/>
            </a:pPr>
            <a:r>
              <a:rPr lang="nl-NL" dirty="0"/>
              <a:t>ik 		heb		een pleister</a:t>
            </a:r>
          </a:p>
          <a:p>
            <a:pPr marL="0" indent="0">
              <a:buNone/>
            </a:pPr>
            <a:r>
              <a:rPr lang="nl-NL" dirty="0"/>
              <a:t>jij		heb</a:t>
            </a:r>
            <a:r>
              <a:rPr lang="nl-NL" dirty="0">
                <a:solidFill>
                  <a:srgbClr val="FF0000"/>
                </a:solidFill>
              </a:rPr>
              <a:t>t		</a:t>
            </a:r>
            <a:r>
              <a:rPr lang="nl-NL" dirty="0"/>
              <a:t>een pleister</a:t>
            </a:r>
            <a:endParaRPr lang="nl-NL" dirty="0">
              <a:solidFill>
                <a:srgbClr val="FF0000"/>
              </a:solidFill>
            </a:endParaRPr>
          </a:p>
          <a:p>
            <a:pPr marL="0" indent="0">
              <a:buNone/>
            </a:pPr>
            <a:r>
              <a:rPr lang="nl-NL" dirty="0"/>
              <a:t>hij/zij 	</a:t>
            </a:r>
            <a:r>
              <a:rPr lang="nl-NL" dirty="0">
                <a:solidFill>
                  <a:srgbClr val="FF0000"/>
                </a:solidFill>
              </a:rPr>
              <a:t>heeft		</a:t>
            </a:r>
            <a:r>
              <a:rPr lang="nl-NL" dirty="0"/>
              <a:t>een pleister</a:t>
            </a:r>
            <a:endParaRPr lang="nl-NL" dirty="0">
              <a:solidFill>
                <a:srgbClr val="FF0000"/>
              </a:solidFill>
            </a:endParaRPr>
          </a:p>
          <a:p>
            <a:pPr marL="0" indent="0">
              <a:buNone/>
            </a:pPr>
            <a:r>
              <a:rPr lang="nl-NL" dirty="0"/>
              <a:t>wij 		hebben	een pleister</a:t>
            </a:r>
          </a:p>
          <a:p>
            <a:pPr marL="0" indent="0">
              <a:buNone/>
            </a:pPr>
            <a:r>
              <a:rPr lang="nl-NL" dirty="0"/>
              <a:t>jullie 	hebben	een pleister</a:t>
            </a:r>
          </a:p>
          <a:p>
            <a:pPr marL="0" indent="0">
              <a:buNone/>
            </a:pPr>
            <a:r>
              <a:rPr lang="nl-NL" dirty="0"/>
              <a:t>zij 		hebben	een pleister</a:t>
            </a:r>
          </a:p>
          <a:p>
            <a:pPr marL="0" indent="0">
              <a:buFontTx/>
              <a:buNone/>
            </a:pPr>
            <a:endParaRPr lang="nl-NL" dirty="0"/>
          </a:p>
          <a:p>
            <a:pPr marL="0" indent="0">
              <a:buFontTx/>
              <a:buNone/>
            </a:pPr>
            <a:endParaRPr lang="nl-NL" dirty="0"/>
          </a:p>
        </p:txBody>
      </p:sp>
    </p:spTree>
    <p:extLst>
      <p:ext uri="{BB962C8B-B14F-4D97-AF65-F5344CB8AC3E}">
        <p14:creationId xmlns:p14="http://schemas.microsoft.com/office/powerpoint/2010/main" val="37426848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p:txBody>
          <a:bodyPr/>
          <a:lstStyle/>
          <a:p>
            <a:r>
              <a:rPr lang="nl-NL">
                <a:solidFill>
                  <a:srgbClr val="FF0000"/>
                </a:solidFill>
              </a:rPr>
              <a:t>worden</a:t>
            </a:r>
          </a:p>
        </p:txBody>
      </p:sp>
      <p:sp>
        <p:nvSpPr>
          <p:cNvPr id="32771" name="Tijdelijke aanduiding voor inhoud 2"/>
          <p:cNvSpPr>
            <a:spLocks noGrp="1"/>
          </p:cNvSpPr>
          <p:nvPr>
            <p:ph idx="1"/>
          </p:nvPr>
        </p:nvSpPr>
        <p:spPr/>
        <p:txBody>
          <a:bodyPr/>
          <a:lstStyle/>
          <a:p>
            <a:pPr marL="0" indent="0">
              <a:buFontTx/>
              <a:buNone/>
            </a:pPr>
            <a:r>
              <a:rPr lang="nl-NL" dirty="0"/>
              <a:t>ik 		word		verkouden</a:t>
            </a:r>
          </a:p>
          <a:p>
            <a:pPr marL="0" indent="0">
              <a:buFontTx/>
              <a:buNone/>
            </a:pPr>
            <a:r>
              <a:rPr lang="nl-NL" dirty="0"/>
              <a:t>jij 		word</a:t>
            </a:r>
            <a:r>
              <a:rPr lang="nl-NL" dirty="0">
                <a:solidFill>
                  <a:srgbClr val="FF0000"/>
                </a:solidFill>
              </a:rPr>
              <a:t>t	</a:t>
            </a:r>
            <a:r>
              <a:rPr lang="nl-NL" dirty="0"/>
              <a:t>verkouden</a:t>
            </a:r>
            <a:endParaRPr lang="nl-NL" dirty="0">
              <a:solidFill>
                <a:srgbClr val="FF0000"/>
              </a:solidFill>
            </a:endParaRPr>
          </a:p>
          <a:p>
            <a:pPr marL="0" indent="0">
              <a:buFontTx/>
              <a:buNone/>
            </a:pPr>
            <a:r>
              <a:rPr lang="nl-NL" dirty="0"/>
              <a:t>hij/zij 	word</a:t>
            </a:r>
            <a:r>
              <a:rPr lang="nl-NL" dirty="0">
                <a:solidFill>
                  <a:srgbClr val="FF0000"/>
                </a:solidFill>
              </a:rPr>
              <a:t>t	</a:t>
            </a:r>
            <a:r>
              <a:rPr lang="nl-NL" dirty="0"/>
              <a:t>verkouden</a:t>
            </a:r>
            <a:endParaRPr lang="nl-NL" dirty="0">
              <a:solidFill>
                <a:srgbClr val="FF0000"/>
              </a:solidFill>
            </a:endParaRPr>
          </a:p>
          <a:p>
            <a:pPr marL="0" indent="0">
              <a:buFontTx/>
              <a:buNone/>
            </a:pPr>
            <a:r>
              <a:rPr lang="nl-NL" dirty="0"/>
              <a:t>wij 		worden	verkouden</a:t>
            </a:r>
          </a:p>
          <a:p>
            <a:pPr marL="0" indent="0">
              <a:buFontTx/>
              <a:buNone/>
            </a:pPr>
            <a:r>
              <a:rPr lang="nl-NL" dirty="0"/>
              <a:t>jullie 	worden	verkouden</a:t>
            </a:r>
          </a:p>
          <a:p>
            <a:pPr marL="0" indent="0">
              <a:buFontTx/>
              <a:buNone/>
            </a:pPr>
            <a:r>
              <a:rPr lang="nl-NL" dirty="0"/>
              <a:t>zij 		worden	verkouden</a:t>
            </a:r>
          </a:p>
        </p:txBody>
      </p:sp>
    </p:spTree>
    <p:extLst>
      <p:ext uri="{BB962C8B-B14F-4D97-AF65-F5344CB8AC3E}">
        <p14:creationId xmlns:p14="http://schemas.microsoft.com/office/powerpoint/2010/main" val="6377930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4" name="Tijdelijke aanduiding voor tekst 3"/>
          <p:cNvSpPr>
            <a:spLocks noGrp="1"/>
          </p:cNvSpPr>
          <p:nvPr>
            <p:ph type="body" idx="1"/>
          </p:nvPr>
        </p:nvSpPr>
        <p:spPr/>
        <p:txBody>
          <a:bodyPr/>
          <a:lstStyle/>
          <a:p>
            <a:r>
              <a:rPr lang="nl-NL" dirty="0" err="1"/>
              <a:t>Mix&amp;Koppel</a:t>
            </a:r>
            <a:r>
              <a:rPr lang="nl-NL" dirty="0"/>
              <a:t> (</a:t>
            </a:r>
            <a:r>
              <a:rPr lang="nl-NL" dirty="0" err="1"/>
              <a:t>bijv.nw</a:t>
            </a:r>
            <a:r>
              <a:rPr lang="nl-NL" dirty="0"/>
              <a:t>)</a:t>
            </a:r>
          </a:p>
        </p:txBody>
      </p:sp>
      <p:sp>
        <p:nvSpPr>
          <p:cNvPr id="5" name="Tijdelijke aanduiding voor tekst 4"/>
          <p:cNvSpPr>
            <a:spLocks noGrp="1"/>
          </p:cNvSpPr>
          <p:nvPr>
            <p:ph type="body" sz="quarter" idx="3"/>
          </p:nvPr>
        </p:nvSpPr>
        <p:spPr/>
        <p:txBody>
          <a:bodyPr/>
          <a:lstStyle/>
          <a:p>
            <a:r>
              <a:rPr lang="nl-NL" dirty="0"/>
              <a:t>Stijgen / dalen</a:t>
            </a:r>
          </a:p>
        </p:txBody>
      </p:sp>
      <p:sp>
        <p:nvSpPr>
          <p:cNvPr id="6" name="Tijdelijke aanduiding voor inhoud 5"/>
          <p:cNvSpPr>
            <a:spLocks noGrp="1"/>
          </p:cNvSpPr>
          <p:nvPr>
            <p:ph sz="quarter" idx="4"/>
          </p:nvPr>
        </p:nvSpPr>
        <p:spPr/>
        <p:txBody>
          <a:bodyPr/>
          <a:lstStyle/>
          <a:p>
            <a:r>
              <a:rPr lang="nl-NL" sz="2200" dirty="0"/>
              <a:t>In de kring gele kaartjes uitdelen met ik / jij en wij erop.</a:t>
            </a:r>
          </a:p>
          <a:p>
            <a:r>
              <a:rPr lang="nl-NL" sz="2200" dirty="0"/>
              <a:t>De leerkracht zegt een DOE woord en gaat deze vervoegen. Bij IK staan de kinderen met het ik – kaartje op en vervoegen het werkwoord met ‘ik’ hardop. Daarna ‘jij’ en ‘wij’.</a:t>
            </a:r>
          </a:p>
        </p:txBody>
      </p:sp>
      <p:sp>
        <p:nvSpPr>
          <p:cNvPr id="7" name="Tijdelijke aanduiding voor inhoud 6"/>
          <p:cNvSpPr>
            <a:spLocks noGrp="1"/>
          </p:cNvSpPr>
          <p:nvPr>
            <p:ph sz="half" idx="2"/>
          </p:nvPr>
        </p:nvSpPr>
        <p:spPr/>
        <p:txBody>
          <a:bodyPr/>
          <a:lstStyle/>
          <a:p>
            <a:r>
              <a:rPr lang="nl-NL" sz="2200" dirty="0"/>
              <a:t>Memory tegenstellingen en kleine kaartjes gebruiken</a:t>
            </a:r>
          </a:p>
          <a:p>
            <a:r>
              <a:rPr lang="nl-NL" sz="2200" dirty="0"/>
              <a:t>Leerlingen krijgen kaartje van de memory en gaan op zoek naar de tegenstelling die daarbij hoort. Als ze deze gevonden hebben gaan ze naar de juf en maken ze een zin. Bijv. ‘de dikke man’. Krijgen daarna een nieuw kaartje.</a:t>
            </a:r>
          </a:p>
        </p:txBody>
      </p:sp>
    </p:spTree>
    <p:extLst>
      <p:ext uri="{BB962C8B-B14F-4D97-AF65-F5344CB8AC3E}">
        <p14:creationId xmlns:p14="http://schemas.microsoft.com/office/powerpoint/2010/main" val="9588046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1"/>
          <p:cNvSpPr>
            <a:spLocks noGrp="1"/>
          </p:cNvSpPr>
          <p:nvPr>
            <p:ph type="title"/>
          </p:nvPr>
        </p:nvSpPr>
        <p:spPr/>
        <p:txBody>
          <a:bodyPr/>
          <a:lstStyle/>
          <a:p>
            <a:r>
              <a:rPr lang="nl-NL"/>
              <a:t>meervoud</a:t>
            </a:r>
          </a:p>
        </p:txBody>
      </p:sp>
      <p:sp>
        <p:nvSpPr>
          <p:cNvPr id="102403" name="Tijdelijke aanduiding voor inhoud 2"/>
          <p:cNvSpPr>
            <a:spLocks noGrp="1"/>
          </p:cNvSpPr>
          <p:nvPr>
            <p:ph idx="1"/>
          </p:nvPr>
        </p:nvSpPr>
        <p:spPr/>
        <p:txBody>
          <a:bodyPr/>
          <a:lstStyle/>
          <a:p>
            <a:pPr>
              <a:buFontTx/>
              <a:buNone/>
            </a:pPr>
            <a:r>
              <a:rPr lang="nl-NL"/>
              <a:t>de keel</a:t>
            </a:r>
          </a:p>
          <a:p>
            <a:pPr>
              <a:buFontTx/>
              <a:buNone/>
            </a:pPr>
            <a:r>
              <a:rPr lang="nl-NL"/>
              <a:t>de pil</a:t>
            </a:r>
          </a:p>
          <a:p>
            <a:pPr>
              <a:buFontTx/>
              <a:buNone/>
            </a:pPr>
            <a:r>
              <a:rPr lang="nl-NL"/>
              <a:t>het voorhoofd</a:t>
            </a:r>
          </a:p>
          <a:p>
            <a:pPr>
              <a:buFontTx/>
              <a:buNone/>
            </a:pPr>
            <a:r>
              <a:rPr lang="nl-NL"/>
              <a:t>het ziekenhuis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el 1"/>
          <p:cNvSpPr>
            <a:spLocks noGrp="1"/>
          </p:cNvSpPr>
          <p:nvPr>
            <p:ph type="title"/>
          </p:nvPr>
        </p:nvSpPr>
        <p:spPr/>
        <p:txBody>
          <a:bodyPr/>
          <a:lstStyle/>
          <a:p>
            <a:r>
              <a:rPr lang="nl-NL"/>
              <a:t>meervoud</a:t>
            </a:r>
          </a:p>
        </p:txBody>
      </p:sp>
      <p:sp>
        <p:nvSpPr>
          <p:cNvPr id="103427" name="Tijdelijke aanduiding voor inhoud 2"/>
          <p:cNvSpPr>
            <a:spLocks noGrp="1"/>
          </p:cNvSpPr>
          <p:nvPr>
            <p:ph idx="1"/>
          </p:nvPr>
        </p:nvSpPr>
        <p:spPr/>
        <p:txBody>
          <a:bodyPr/>
          <a:lstStyle/>
          <a:p>
            <a:pPr>
              <a:buFontTx/>
              <a:buNone/>
            </a:pPr>
            <a:r>
              <a:rPr lang="nl-NL"/>
              <a:t>de keel			de kelen</a:t>
            </a:r>
          </a:p>
          <a:p>
            <a:pPr>
              <a:buFontTx/>
              <a:buNone/>
            </a:pPr>
            <a:r>
              <a:rPr lang="nl-NL"/>
              <a:t>de pil			de pillen</a:t>
            </a:r>
          </a:p>
          <a:p>
            <a:pPr>
              <a:buFontTx/>
              <a:buNone/>
            </a:pPr>
            <a:r>
              <a:rPr lang="nl-NL"/>
              <a:t>het voorhoofd		de voorhoofden</a:t>
            </a:r>
          </a:p>
          <a:p>
            <a:pPr>
              <a:buFontTx/>
              <a:buNone/>
            </a:pPr>
            <a:r>
              <a:rPr lang="nl-NL"/>
              <a:t>het ziekenhuis		de ziekenhuizen</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el 1"/>
          <p:cNvSpPr>
            <a:spLocks noGrp="1"/>
          </p:cNvSpPr>
          <p:nvPr>
            <p:ph type="title"/>
          </p:nvPr>
        </p:nvSpPr>
        <p:spPr/>
        <p:txBody>
          <a:bodyPr/>
          <a:lstStyle/>
          <a:p>
            <a:r>
              <a:rPr lang="nl-NL"/>
              <a:t>meervoud</a:t>
            </a:r>
          </a:p>
        </p:txBody>
      </p:sp>
      <p:sp>
        <p:nvSpPr>
          <p:cNvPr id="104451" name="Tijdelijke aanduiding voor inhoud 2"/>
          <p:cNvSpPr>
            <a:spLocks noGrp="1"/>
          </p:cNvSpPr>
          <p:nvPr>
            <p:ph idx="1"/>
          </p:nvPr>
        </p:nvSpPr>
        <p:spPr/>
        <p:txBody>
          <a:bodyPr/>
          <a:lstStyle/>
          <a:p>
            <a:pPr>
              <a:buFontTx/>
              <a:buNone/>
            </a:pPr>
            <a:r>
              <a:rPr lang="nl-NL"/>
              <a:t>de dokter</a:t>
            </a:r>
          </a:p>
          <a:p>
            <a:pPr>
              <a:buFontTx/>
              <a:buNone/>
            </a:pPr>
            <a:r>
              <a:rPr lang="nl-NL"/>
              <a:t>het hoestdrankje</a:t>
            </a:r>
          </a:p>
          <a:p>
            <a:pPr>
              <a:buFontTx/>
              <a:buNone/>
            </a:pPr>
            <a:r>
              <a:rPr lang="nl-NL"/>
              <a:t>de thermometer</a:t>
            </a:r>
          </a:p>
          <a:p>
            <a:pPr>
              <a:buFontTx/>
              <a:buNone/>
            </a:pPr>
            <a:r>
              <a:rPr lang="nl-NL"/>
              <a:t>de verpleegster</a:t>
            </a:r>
          </a:p>
          <a:p>
            <a:endParaRPr lang="nl-NL"/>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el 1"/>
          <p:cNvSpPr>
            <a:spLocks noGrp="1"/>
          </p:cNvSpPr>
          <p:nvPr>
            <p:ph type="title"/>
          </p:nvPr>
        </p:nvSpPr>
        <p:spPr/>
        <p:txBody>
          <a:bodyPr/>
          <a:lstStyle/>
          <a:p>
            <a:r>
              <a:rPr lang="nl-NL"/>
              <a:t>meervoud</a:t>
            </a:r>
          </a:p>
        </p:txBody>
      </p:sp>
      <p:sp>
        <p:nvSpPr>
          <p:cNvPr id="105475" name="Tijdelijke aanduiding voor inhoud 2"/>
          <p:cNvSpPr>
            <a:spLocks noGrp="1"/>
          </p:cNvSpPr>
          <p:nvPr>
            <p:ph idx="1"/>
          </p:nvPr>
        </p:nvSpPr>
        <p:spPr/>
        <p:txBody>
          <a:bodyPr/>
          <a:lstStyle/>
          <a:p>
            <a:pPr>
              <a:buFontTx/>
              <a:buNone/>
            </a:pPr>
            <a:r>
              <a:rPr lang="nl-NL"/>
              <a:t>de dokter				de dokters</a:t>
            </a:r>
          </a:p>
          <a:p>
            <a:pPr>
              <a:buFontTx/>
              <a:buNone/>
            </a:pPr>
            <a:r>
              <a:rPr lang="nl-NL"/>
              <a:t>het hoestdrankje		de hoestdrankjes</a:t>
            </a:r>
          </a:p>
          <a:p>
            <a:pPr>
              <a:buFontTx/>
              <a:buNone/>
            </a:pPr>
            <a:r>
              <a:rPr lang="nl-NL"/>
              <a:t>de thermometer		de thermometers</a:t>
            </a:r>
          </a:p>
          <a:p>
            <a:pPr>
              <a:buFontTx/>
              <a:buNone/>
            </a:pPr>
            <a:r>
              <a:rPr lang="nl-NL"/>
              <a:t>de verpleegster		de verpleegsters</a:t>
            </a:r>
          </a:p>
          <a:p>
            <a:endParaRPr lang="nl-NL"/>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wij geleerd?</a:t>
            </a:r>
          </a:p>
        </p:txBody>
      </p:sp>
      <p:sp>
        <p:nvSpPr>
          <p:cNvPr id="3" name="Tijdelijke aanduiding voor inhoud 2"/>
          <p:cNvSpPr>
            <a:spLocks noGrp="1"/>
          </p:cNvSpPr>
          <p:nvPr>
            <p:ph idx="1"/>
          </p:nvPr>
        </p:nvSpPr>
        <p:spPr/>
        <p:txBody>
          <a:bodyPr/>
          <a:lstStyle/>
          <a:p>
            <a:endParaRPr lang="nl-NL" dirty="0"/>
          </a:p>
        </p:txBody>
      </p:sp>
      <p:sp>
        <p:nvSpPr>
          <p:cNvPr id="4" name="Ovale toelichting 3"/>
          <p:cNvSpPr/>
          <p:nvPr/>
        </p:nvSpPr>
        <p:spPr>
          <a:xfrm>
            <a:off x="4572000" y="2204864"/>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e toelichting 4"/>
          <p:cNvSpPr/>
          <p:nvPr/>
        </p:nvSpPr>
        <p:spPr>
          <a:xfrm>
            <a:off x="611560" y="2420888"/>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e toelichting 5"/>
          <p:cNvSpPr/>
          <p:nvPr/>
        </p:nvSpPr>
        <p:spPr>
          <a:xfrm>
            <a:off x="2915816" y="4310342"/>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8336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endParaRPr lang="nl-NL"/>
          </a:p>
        </p:txBody>
      </p:sp>
      <p:sp>
        <p:nvSpPr>
          <p:cNvPr id="11267" name="Rectangle 3"/>
          <p:cNvSpPr>
            <a:spLocks noGrp="1" noChangeArrowheads="1"/>
          </p:cNvSpPr>
          <p:nvPr>
            <p:ph type="subTitle" idx="1"/>
          </p:nvPr>
        </p:nvSpPr>
        <p:spPr/>
        <p:txBody>
          <a:bodyPr/>
          <a:lstStyle/>
          <a:p>
            <a:pPr eaLnBrk="1" hangingPunct="1"/>
            <a:endParaRPr lang="nl-NL"/>
          </a:p>
        </p:txBody>
      </p:sp>
      <p:sp>
        <p:nvSpPr>
          <p:cNvPr id="50180" name="Text Box 4"/>
          <p:cNvSpPr txBox="1">
            <a:spLocks noChangeArrowheads="1"/>
          </p:cNvSpPr>
          <p:nvPr/>
        </p:nvSpPr>
        <p:spPr bwMode="auto">
          <a:xfrm>
            <a:off x="3616325" y="5824538"/>
            <a:ext cx="1546225" cy="523875"/>
          </a:xfrm>
          <a:prstGeom prst="rect">
            <a:avLst/>
          </a:prstGeom>
          <a:noFill/>
          <a:ln w="9525">
            <a:noFill/>
            <a:miter lim="800000"/>
            <a:headEnd/>
            <a:tailEnd/>
          </a:ln>
        </p:spPr>
        <p:txBody>
          <a:bodyPr wrap="none">
            <a:spAutoFit/>
          </a:bodyPr>
          <a:lstStyle/>
          <a:p>
            <a:r>
              <a:rPr lang="nl-NL" sz="2800"/>
              <a:t>de wond</a:t>
            </a:r>
          </a:p>
        </p:txBody>
      </p:sp>
      <p:pic>
        <p:nvPicPr>
          <p:cNvPr id="11269" name="Picture 5" descr="159_5953"/>
          <p:cNvPicPr>
            <a:picLocks noChangeAspect="1" noChangeArrowheads="1"/>
          </p:cNvPicPr>
          <p:nvPr/>
        </p:nvPicPr>
        <p:blipFill>
          <a:blip r:embed="rId2" cstate="print"/>
          <a:srcRect/>
          <a:stretch>
            <a:fillRect/>
          </a:stretch>
        </p:blipFill>
        <p:spPr bwMode="auto">
          <a:xfrm>
            <a:off x="2268538" y="0"/>
            <a:ext cx="4224337" cy="5616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ppt_x"/>
                                          </p:val>
                                        </p:tav>
                                        <p:tav tm="100000">
                                          <p:val>
                                            <p:strVal val="#ppt_x"/>
                                          </p:val>
                                        </p:tav>
                                      </p:tavLst>
                                    </p:anim>
                                    <p:anim calcmode="lin" valueType="num">
                                      <p:cBhvr additive="base">
                                        <p:cTn id="8"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endParaRPr lang="nl-NL"/>
          </a:p>
        </p:txBody>
      </p:sp>
      <p:sp>
        <p:nvSpPr>
          <p:cNvPr id="13315" name="Rectangle 3"/>
          <p:cNvSpPr>
            <a:spLocks noGrp="1" noChangeArrowheads="1"/>
          </p:cNvSpPr>
          <p:nvPr>
            <p:ph type="subTitle" idx="1"/>
          </p:nvPr>
        </p:nvSpPr>
        <p:spPr/>
        <p:txBody>
          <a:bodyPr/>
          <a:lstStyle/>
          <a:p>
            <a:pPr eaLnBrk="1" hangingPunct="1"/>
            <a:endParaRPr lang="nl-NL"/>
          </a:p>
        </p:txBody>
      </p:sp>
      <p:sp>
        <p:nvSpPr>
          <p:cNvPr id="3076" name="Text Box 4"/>
          <p:cNvSpPr txBox="1">
            <a:spLocks noChangeArrowheads="1"/>
          </p:cNvSpPr>
          <p:nvPr/>
        </p:nvSpPr>
        <p:spPr bwMode="auto">
          <a:xfrm>
            <a:off x="2987675" y="5824538"/>
            <a:ext cx="4443413" cy="523875"/>
          </a:xfrm>
          <a:prstGeom prst="rect">
            <a:avLst/>
          </a:prstGeom>
          <a:noFill/>
          <a:ln w="9525">
            <a:noFill/>
            <a:miter lim="800000"/>
            <a:headEnd/>
            <a:tailEnd/>
          </a:ln>
        </p:spPr>
        <p:txBody>
          <a:bodyPr wrap="none">
            <a:spAutoFit/>
          </a:bodyPr>
          <a:lstStyle/>
          <a:p>
            <a:r>
              <a:rPr lang="nl-NL" sz="2800"/>
              <a:t>de zuster / de verpleegster</a:t>
            </a:r>
          </a:p>
        </p:txBody>
      </p:sp>
      <p:pic>
        <p:nvPicPr>
          <p:cNvPr id="13317" name="Picture 5" descr="zuster"/>
          <p:cNvPicPr>
            <a:picLocks noChangeAspect="1" noChangeArrowheads="1"/>
          </p:cNvPicPr>
          <p:nvPr/>
        </p:nvPicPr>
        <p:blipFill>
          <a:blip r:embed="rId2" cstate="print"/>
          <a:srcRect/>
          <a:stretch>
            <a:fillRect/>
          </a:stretch>
        </p:blipFill>
        <p:spPr bwMode="auto">
          <a:xfrm>
            <a:off x="2411413" y="0"/>
            <a:ext cx="4246562" cy="5661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endParaRPr lang="nl-NL"/>
          </a:p>
        </p:txBody>
      </p:sp>
      <p:sp>
        <p:nvSpPr>
          <p:cNvPr id="14339" name="Rectangle 3"/>
          <p:cNvSpPr>
            <a:spLocks noGrp="1" noChangeArrowheads="1"/>
          </p:cNvSpPr>
          <p:nvPr>
            <p:ph type="subTitle" idx="1"/>
          </p:nvPr>
        </p:nvSpPr>
        <p:spPr/>
        <p:txBody>
          <a:bodyPr/>
          <a:lstStyle/>
          <a:p>
            <a:pPr eaLnBrk="1" hangingPunct="1"/>
            <a:endParaRPr lang="nl-NL"/>
          </a:p>
        </p:txBody>
      </p:sp>
      <p:sp>
        <p:nvSpPr>
          <p:cNvPr id="55300" name="Text Box 4"/>
          <p:cNvSpPr txBox="1">
            <a:spLocks noChangeArrowheads="1"/>
          </p:cNvSpPr>
          <p:nvPr/>
        </p:nvSpPr>
        <p:spPr bwMode="auto">
          <a:xfrm>
            <a:off x="3616325" y="5824538"/>
            <a:ext cx="1646238" cy="523875"/>
          </a:xfrm>
          <a:prstGeom prst="rect">
            <a:avLst/>
          </a:prstGeom>
          <a:noFill/>
          <a:ln w="9525">
            <a:noFill/>
            <a:miter lim="800000"/>
            <a:headEnd/>
            <a:tailEnd/>
          </a:ln>
        </p:spPr>
        <p:txBody>
          <a:bodyPr wrap="none">
            <a:spAutoFit/>
          </a:bodyPr>
          <a:lstStyle/>
          <a:p>
            <a:r>
              <a:rPr lang="nl-NL" sz="2800"/>
              <a:t>pijn doen</a:t>
            </a:r>
          </a:p>
        </p:txBody>
      </p:sp>
      <p:pic>
        <p:nvPicPr>
          <p:cNvPr id="14341" name="Picture 5" descr="geen%20pijn%20doen"/>
          <p:cNvPicPr>
            <a:picLocks noChangeAspect="1" noChangeArrowheads="1"/>
          </p:cNvPicPr>
          <p:nvPr/>
        </p:nvPicPr>
        <p:blipFill>
          <a:blip r:embed="rId2" cstate="print"/>
          <a:srcRect/>
          <a:stretch>
            <a:fillRect/>
          </a:stretch>
        </p:blipFill>
        <p:spPr bwMode="auto">
          <a:xfrm>
            <a:off x="971550" y="0"/>
            <a:ext cx="7272338" cy="5454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additive="base">
                                        <p:cTn id="7" dur="500" fill="hold"/>
                                        <p:tgtEl>
                                          <p:spTgt spid="55300"/>
                                        </p:tgtEl>
                                        <p:attrNameLst>
                                          <p:attrName>ppt_x</p:attrName>
                                        </p:attrNameLst>
                                      </p:cBhvr>
                                      <p:tavLst>
                                        <p:tav tm="0">
                                          <p:val>
                                            <p:strVal val="#ppt_x"/>
                                          </p:val>
                                        </p:tav>
                                        <p:tav tm="100000">
                                          <p:val>
                                            <p:strVal val="#ppt_x"/>
                                          </p:val>
                                        </p:tav>
                                      </p:tavLst>
                                    </p:anim>
                                    <p:anim calcmode="lin" valueType="num">
                                      <p:cBhvr additive="base">
                                        <p:cTn id="8"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endParaRPr lang="nl-NL"/>
          </a:p>
        </p:txBody>
      </p:sp>
      <p:sp>
        <p:nvSpPr>
          <p:cNvPr id="15363" name="Rectangle 3"/>
          <p:cNvSpPr>
            <a:spLocks noGrp="1" noChangeArrowheads="1"/>
          </p:cNvSpPr>
          <p:nvPr>
            <p:ph type="subTitle" idx="1"/>
          </p:nvPr>
        </p:nvSpPr>
        <p:spPr/>
        <p:txBody>
          <a:bodyPr/>
          <a:lstStyle/>
          <a:p>
            <a:pPr eaLnBrk="1" hangingPunct="1"/>
            <a:endParaRPr lang="nl-NL"/>
          </a:p>
        </p:txBody>
      </p:sp>
      <p:sp>
        <p:nvSpPr>
          <p:cNvPr id="47108" name="Text Box 4"/>
          <p:cNvSpPr txBox="1">
            <a:spLocks noChangeArrowheads="1"/>
          </p:cNvSpPr>
          <p:nvPr/>
        </p:nvSpPr>
        <p:spPr bwMode="auto">
          <a:xfrm>
            <a:off x="3616325" y="5824538"/>
            <a:ext cx="1184275" cy="523875"/>
          </a:xfrm>
          <a:prstGeom prst="rect">
            <a:avLst/>
          </a:prstGeom>
          <a:noFill/>
          <a:ln w="9525">
            <a:noFill/>
            <a:miter lim="800000"/>
            <a:headEnd/>
            <a:tailEnd/>
          </a:ln>
        </p:spPr>
        <p:txBody>
          <a:bodyPr wrap="none">
            <a:spAutoFit/>
          </a:bodyPr>
          <a:lstStyle/>
          <a:p>
            <a:r>
              <a:rPr lang="nl-NL" sz="2800"/>
              <a:t>rusten</a:t>
            </a:r>
          </a:p>
        </p:txBody>
      </p:sp>
      <p:pic>
        <p:nvPicPr>
          <p:cNvPr id="15365" name="Picture 5" descr="dsc07023a"/>
          <p:cNvPicPr>
            <a:picLocks noChangeAspect="1" noChangeArrowheads="1"/>
          </p:cNvPicPr>
          <p:nvPr/>
        </p:nvPicPr>
        <p:blipFill>
          <a:blip r:embed="rId2" cstate="print"/>
          <a:srcRect/>
          <a:stretch>
            <a:fillRect/>
          </a:stretch>
        </p:blipFill>
        <p:spPr bwMode="auto">
          <a:xfrm>
            <a:off x="611188" y="0"/>
            <a:ext cx="7416800" cy="5621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endParaRPr lang="nl-NL"/>
          </a:p>
        </p:txBody>
      </p:sp>
      <p:sp>
        <p:nvSpPr>
          <p:cNvPr id="16387" name="Rectangle 3"/>
          <p:cNvSpPr>
            <a:spLocks noGrp="1" noChangeArrowheads="1"/>
          </p:cNvSpPr>
          <p:nvPr>
            <p:ph type="subTitle" idx="1"/>
          </p:nvPr>
        </p:nvSpPr>
        <p:spPr/>
        <p:txBody>
          <a:bodyPr/>
          <a:lstStyle/>
          <a:p>
            <a:pPr eaLnBrk="1" hangingPunct="1"/>
            <a:endParaRPr lang="nl-NL"/>
          </a:p>
        </p:txBody>
      </p:sp>
      <p:sp>
        <p:nvSpPr>
          <p:cNvPr id="46084" name="Text Box 4"/>
          <p:cNvSpPr txBox="1">
            <a:spLocks noChangeArrowheads="1"/>
          </p:cNvSpPr>
          <p:nvPr/>
        </p:nvSpPr>
        <p:spPr bwMode="auto">
          <a:xfrm>
            <a:off x="3616325" y="5824538"/>
            <a:ext cx="1463675" cy="523875"/>
          </a:xfrm>
          <a:prstGeom prst="rect">
            <a:avLst/>
          </a:prstGeom>
          <a:noFill/>
          <a:ln w="9525">
            <a:noFill/>
            <a:miter lim="800000"/>
            <a:headEnd/>
            <a:tailEnd/>
          </a:ln>
        </p:spPr>
        <p:txBody>
          <a:bodyPr wrap="none">
            <a:spAutoFit/>
          </a:bodyPr>
          <a:lstStyle/>
          <a:p>
            <a:r>
              <a:rPr lang="nl-NL" sz="2800"/>
              <a:t>ziek zijn</a:t>
            </a:r>
          </a:p>
        </p:txBody>
      </p:sp>
      <p:pic>
        <p:nvPicPr>
          <p:cNvPr id="16389" name="Picture 5" descr="dyn008_original_414_332_jpeg_2604217_9155cf25c8f05de14798b6da7cc5564e"/>
          <p:cNvPicPr>
            <a:picLocks noChangeAspect="1" noChangeArrowheads="1"/>
          </p:cNvPicPr>
          <p:nvPr/>
        </p:nvPicPr>
        <p:blipFill>
          <a:blip r:embed="rId2" cstate="print"/>
          <a:srcRect/>
          <a:stretch>
            <a:fillRect/>
          </a:stretch>
        </p:blipFill>
        <p:spPr bwMode="auto">
          <a:xfrm>
            <a:off x="1258888" y="0"/>
            <a:ext cx="6985000" cy="5595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ppt_x"/>
                                          </p:val>
                                        </p:tav>
                                        <p:tav tm="100000">
                                          <p:val>
                                            <p:strVal val="#ppt_x"/>
                                          </p:val>
                                        </p:tav>
                                      </p:tavLst>
                                    </p:anim>
                                    <p:anim calcmode="lin" valueType="num">
                                      <p:cBhvr additive="base">
                                        <p:cTn id="8"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Grammatica les</a:t>
            </a:r>
          </a:p>
        </p:txBody>
      </p:sp>
      <p:sp>
        <p:nvSpPr>
          <p:cNvPr id="3" name="Tijdelijke aanduiding voor inhoud 2"/>
          <p:cNvSpPr>
            <a:spLocks noGrp="1"/>
          </p:cNvSpPr>
          <p:nvPr>
            <p:ph idx="1"/>
          </p:nvPr>
        </p:nvSpPr>
        <p:spPr>
          <a:xfrm>
            <a:off x="457200" y="1600200"/>
            <a:ext cx="2854152" cy="4525963"/>
          </a:xfrm>
        </p:spPr>
        <p:txBody>
          <a:bodyPr/>
          <a:lstStyle/>
          <a:p>
            <a:r>
              <a:rPr lang="nl-NL" dirty="0">
                <a:solidFill>
                  <a:srgbClr val="7030A0"/>
                </a:solidFill>
              </a:rPr>
              <a:t>Waar</a:t>
            </a:r>
            <a:r>
              <a:rPr lang="nl-NL" dirty="0"/>
              <a:t> ben jij?</a:t>
            </a:r>
          </a:p>
          <a:p>
            <a:endParaRPr lang="nl-NL" dirty="0"/>
          </a:p>
          <a:p>
            <a:r>
              <a:rPr lang="nl-NL" dirty="0"/>
              <a:t>Ik ben </a:t>
            </a:r>
            <a:r>
              <a:rPr lang="nl-NL" dirty="0">
                <a:solidFill>
                  <a:srgbClr val="7030A0"/>
                </a:solidFill>
              </a:rPr>
              <a:t>ER</a:t>
            </a:r>
          </a:p>
          <a:p>
            <a:r>
              <a:rPr lang="nl-NL" dirty="0"/>
              <a:t>Erin</a:t>
            </a:r>
          </a:p>
          <a:p>
            <a:r>
              <a:rPr lang="nl-NL" dirty="0"/>
              <a:t>Erop</a:t>
            </a:r>
          </a:p>
          <a:p>
            <a:r>
              <a:rPr lang="nl-NL" dirty="0"/>
              <a:t>Ervoor</a:t>
            </a:r>
          </a:p>
          <a:p>
            <a:r>
              <a:rPr lang="nl-NL" dirty="0"/>
              <a:t>Erachter</a:t>
            </a:r>
          </a:p>
          <a:p>
            <a:endParaRPr lang="nl-NL" dirty="0"/>
          </a:p>
        </p:txBody>
      </p:sp>
      <p:pic>
        <p:nvPicPr>
          <p:cNvPr id="4" name="Afbeelding 3"/>
          <p:cNvPicPr/>
          <p:nvPr/>
        </p:nvPicPr>
        <p:blipFill>
          <a:blip r:embed="rId2" cstate="print"/>
          <a:srcRect/>
          <a:stretch>
            <a:fillRect/>
          </a:stretch>
        </p:blipFill>
        <p:spPr bwMode="auto">
          <a:xfrm>
            <a:off x="3311352" y="1897882"/>
            <a:ext cx="5832648" cy="3930597"/>
          </a:xfrm>
          <a:prstGeom prst="rect">
            <a:avLst/>
          </a:prstGeom>
          <a:noFill/>
          <a:ln w="9525">
            <a:noFill/>
            <a:miter lim="800000"/>
            <a:headEnd/>
            <a:tailEnd/>
          </a:ln>
        </p:spPr>
      </p:pic>
    </p:spTree>
    <p:extLst>
      <p:ext uri="{BB962C8B-B14F-4D97-AF65-F5344CB8AC3E}">
        <p14:creationId xmlns:p14="http://schemas.microsoft.com/office/powerpoint/2010/main" val="2624660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Weet je het nog?</a:t>
            </a:r>
          </a:p>
        </p:txBody>
      </p:sp>
      <p:sp>
        <p:nvSpPr>
          <p:cNvPr id="3" name="Tijdelijke aanduiding voor inhoud 2"/>
          <p:cNvSpPr>
            <a:spLocks noGrp="1"/>
          </p:cNvSpPr>
          <p:nvPr>
            <p:ph idx="1"/>
          </p:nvPr>
        </p:nvSpPr>
        <p:spPr/>
        <p:txBody>
          <a:bodyPr/>
          <a:lstStyle/>
          <a:p>
            <a:r>
              <a:rPr lang="nl-NL" dirty="0"/>
              <a:t>De kraam</a:t>
            </a:r>
          </a:p>
          <a:p>
            <a:r>
              <a:rPr lang="nl-NL" dirty="0"/>
              <a:t>De markt</a:t>
            </a:r>
          </a:p>
          <a:p>
            <a:r>
              <a:rPr lang="nl-NL" dirty="0"/>
              <a:t>De stad</a:t>
            </a:r>
          </a:p>
          <a:p>
            <a:endParaRPr lang="nl-NL" dirty="0"/>
          </a:p>
        </p:txBody>
      </p:sp>
      <p:pic>
        <p:nvPicPr>
          <p:cNvPr id="4" name="Picture 5" descr="markt"/>
          <p:cNvPicPr>
            <a:picLocks noChangeAspect="1" noChangeArrowheads="1"/>
          </p:cNvPicPr>
          <p:nvPr/>
        </p:nvPicPr>
        <p:blipFill>
          <a:blip r:embed="rId2" cstate="print"/>
          <a:srcRect/>
          <a:stretch>
            <a:fillRect/>
          </a:stretch>
        </p:blipFill>
        <p:spPr bwMode="auto">
          <a:xfrm>
            <a:off x="4067944" y="3081407"/>
            <a:ext cx="4284340" cy="3227318"/>
          </a:xfrm>
          <a:prstGeom prst="rect">
            <a:avLst/>
          </a:prstGeom>
          <a:ln>
            <a:noFill/>
          </a:ln>
          <a:effectLst>
            <a:softEdge rad="112500"/>
          </a:effectLst>
        </p:spPr>
      </p:pic>
    </p:spTree>
    <p:extLst>
      <p:ext uri="{BB962C8B-B14F-4D97-AF65-F5344CB8AC3E}">
        <p14:creationId xmlns:p14="http://schemas.microsoft.com/office/powerpoint/2010/main" val="3826036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eaLnBrk="1" hangingPunct="1"/>
            <a:endParaRPr lang="nl-NL"/>
          </a:p>
        </p:txBody>
      </p:sp>
      <p:sp>
        <p:nvSpPr>
          <p:cNvPr id="17411" name="Rectangle 3"/>
          <p:cNvSpPr>
            <a:spLocks noGrp="1" noChangeArrowheads="1"/>
          </p:cNvSpPr>
          <p:nvPr>
            <p:ph type="subTitle" idx="1"/>
          </p:nvPr>
        </p:nvSpPr>
        <p:spPr/>
        <p:txBody>
          <a:bodyPr/>
          <a:lstStyle/>
          <a:p>
            <a:pPr eaLnBrk="1" hangingPunct="1"/>
            <a:endParaRPr lang="nl-NL"/>
          </a:p>
        </p:txBody>
      </p:sp>
      <p:sp>
        <p:nvSpPr>
          <p:cNvPr id="45060" name="Text Box 4"/>
          <p:cNvSpPr txBox="1">
            <a:spLocks noChangeArrowheads="1"/>
          </p:cNvSpPr>
          <p:nvPr/>
        </p:nvSpPr>
        <p:spPr bwMode="auto">
          <a:xfrm>
            <a:off x="3616325" y="5824538"/>
            <a:ext cx="785813" cy="523875"/>
          </a:xfrm>
          <a:prstGeom prst="rect">
            <a:avLst/>
          </a:prstGeom>
          <a:noFill/>
          <a:ln w="9525">
            <a:noFill/>
            <a:miter lim="800000"/>
            <a:headEnd/>
            <a:tailEnd/>
          </a:ln>
        </p:spPr>
        <p:txBody>
          <a:bodyPr wrap="none">
            <a:spAutoFit/>
          </a:bodyPr>
          <a:lstStyle/>
          <a:p>
            <a:r>
              <a:rPr lang="nl-NL" sz="2800"/>
              <a:t>erin</a:t>
            </a:r>
          </a:p>
        </p:txBody>
      </p:sp>
      <p:pic>
        <p:nvPicPr>
          <p:cNvPr id="17413" name="Picture 5" descr="erin"/>
          <p:cNvPicPr>
            <a:picLocks noChangeAspect="1" noChangeArrowheads="1"/>
          </p:cNvPicPr>
          <p:nvPr/>
        </p:nvPicPr>
        <p:blipFill>
          <a:blip r:embed="rId2" cstate="print"/>
          <a:srcRect/>
          <a:stretch>
            <a:fillRect/>
          </a:stretch>
        </p:blipFill>
        <p:spPr bwMode="auto">
          <a:xfrm>
            <a:off x="1042988" y="0"/>
            <a:ext cx="6732587" cy="5049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pPr eaLnBrk="1" hangingPunct="1"/>
            <a:endParaRPr lang="nl-NL"/>
          </a:p>
        </p:txBody>
      </p:sp>
      <p:sp>
        <p:nvSpPr>
          <p:cNvPr id="18435" name="Rectangle 3"/>
          <p:cNvSpPr>
            <a:spLocks noGrp="1" noChangeArrowheads="1"/>
          </p:cNvSpPr>
          <p:nvPr>
            <p:ph type="subTitle" idx="1"/>
          </p:nvPr>
        </p:nvSpPr>
        <p:spPr/>
        <p:txBody>
          <a:bodyPr/>
          <a:lstStyle/>
          <a:p>
            <a:pPr eaLnBrk="1" hangingPunct="1"/>
            <a:endParaRPr lang="nl-NL"/>
          </a:p>
        </p:txBody>
      </p:sp>
      <p:sp>
        <p:nvSpPr>
          <p:cNvPr id="48132"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pic>
        <p:nvPicPr>
          <p:cNvPr id="18437" name="Picture 5" descr="dieren%20op%20een%20rij%203_preview"/>
          <p:cNvPicPr>
            <a:picLocks noChangeAspect="1" noChangeArrowheads="1"/>
          </p:cNvPicPr>
          <p:nvPr/>
        </p:nvPicPr>
        <p:blipFill>
          <a:blip r:embed="rId2" cstate="print"/>
          <a:srcRect/>
          <a:stretch>
            <a:fillRect/>
          </a:stretch>
        </p:blipFill>
        <p:spPr bwMode="auto">
          <a:xfrm>
            <a:off x="0" y="549275"/>
            <a:ext cx="9144000" cy="4343400"/>
          </a:xfrm>
          <a:prstGeom prst="rect">
            <a:avLst/>
          </a:prstGeom>
          <a:noFill/>
          <a:ln w="9525">
            <a:noFill/>
            <a:miter lim="800000"/>
            <a:headEnd/>
            <a:tailEnd/>
          </a:ln>
        </p:spPr>
      </p:pic>
      <p:sp>
        <p:nvSpPr>
          <p:cNvPr id="8" name="Text Box 4"/>
          <p:cNvSpPr txBox="1">
            <a:spLocks noChangeArrowheads="1"/>
          </p:cNvSpPr>
          <p:nvPr/>
        </p:nvSpPr>
        <p:spPr bwMode="auto">
          <a:xfrm>
            <a:off x="169863" y="5829300"/>
            <a:ext cx="8983662" cy="523875"/>
          </a:xfrm>
          <a:prstGeom prst="rect">
            <a:avLst/>
          </a:prstGeom>
          <a:noFill/>
          <a:ln w="9525">
            <a:noFill/>
            <a:miter lim="800000"/>
            <a:headEnd/>
            <a:tailEnd/>
          </a:ln>
        </p:spPr>
        <p:txBody>
          <a:bodyPr wrap="none">
            <a:spAutoFit/>
          </a:bodyPr>
          <a:lstStyle/>
          <a:p>
            <a:r>
              <a:rPr lang="nl-NL" sz="2800"/>
              <a:t>erachter, erboven, ernaast, erop, eruit, ervoor, ertussen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ppt_x"/>
                                          </p:val>
                                        </p:tav>
                                        <p:tav tm="100000">
                                          <p:val>
                                            <p:strVal val="#ppt_x"/>
                                          </p:val>
                                        </p:tav>
                                      </p:tavLst>
                                    </p:anim>
                                    <p:anim calcmode="lin" valueType="num">
                                      <p:cBhvr additive="base">
                                        <p:cTn id="8"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eaLnBrk="1" hangingPunct="1"/>
            <a:endParaRPr lang="nl-NL"/>
          </a:p>
        </p:txBody>
      </p:sp>
      <p:sp>
        <p:nvSpPr>
          <p:cNvPr id="19459" name="Tijdelijke aanduiding voor inhoud 2"/>
          <p:cNvSpPr>
            <a:spLocks noGrp="1"/>
          </p:cNvSpPr>
          <p:nvPr>
            <p:ph idx="1"/>
          </p:nvPr>
        </p:nvSpPr>
        <p:spPr/>
        <p:txBody>
          <a:bodyPr/>
          <a:lstStyle/>
          <a:p>
            <a:pPr eaLnBrk="1" hangingPunct="1">
              <a:buFontTx/>
              <a:buNone/>
            </a:pPr>
            <a:r>
              <a:rPr lang="nl-NL"/>
              <a:t>je moet </a:t>
            </a:r>
            <a:r>
              <a:rPr lang="nl-NL" b="1">
                <a:solidFill>
                  <a:srgbClr val="FF0000"/>
                </a:solidFill>
              </a:rPr>
              <a:t>er</a:t>
            </a:r>
            <a:r>
              <a:rPr lang="nl-NL"/>
              <a:t> nu </a:t>
            </a:r>
            <a:r>
              <a:rPr lang="nl-NL">
                <a:solidFill>
                  <a:srgbClr val="FF0000"/>
                </a:solidFill>
              </a:rPr>
              <a:t>naast</a:t>
            </a:r>
            <a:r>
              <a:rPr lang="nl-NL"/>
              <a:t> gaan staan.</a:t>
            </a:r>
          </a:p>
          <a:p>
            <a:pPr eaLnBrk="1" hangingPunct="1">
              <a:buFontTx/>
              <a:buNone/>
            </a:pPr>
            <a:r>
              <a:rPr lang="nl-NL"/>
              <a:t>je moet nu je andere been </a:t>
            </a:r>
            <a:r>
              <a:rPr lang="nl-NL">
                <a:solidFill>
                  <a:srgbClr val="FF0000"/>
                </a:solidFill>
              </a:rPr>
              <a:t>er overheen </a:t>
            </a:r>
          </a:p>
          <a:p>
            <a:pPr eaLnBrk="1" hangingPunct="1">
              <a:buFontTx/>
              <a:buNone/>
            </a:pPr>
            <a:r>
              <a:rPr lang="nl-NL"/>
              <a:t>doen.</a:t>
            </a:r>
          </a:p>
          <a:p>
            <a:pPr eaLnBrk="1" hangingPunct="1">
              <a:buFontTx/>
              <a:buNone/>
            </a:pPr>
            <a:r>
              <a:rPr lang="nl-NL"/>
              <a:t>je moet </a:t>
            </a:r>
            <a:r>
              <a:rPr lang="nl-NL">
                <a:solidFill>
                  <a:srgbClr val="FF0000"/>
                </a:solidFill>
              </a:rPr>
              <a:t>er</a:t>
            </a:r>
            <a:r>
              <a:rPr lang="nl-NL"/>
              <a:t> nu </a:t>
            </a:r>
            <a:r>
              <a:rPr lang="nl-NL">
                <a:solidFill>
                  <a:srgbClr val="FF0000"/>
                </a:solidFill>
              </a:rPr>
              <a:t>uit</a:t>
            </a:r>
            <a:r>
              <a:rPr lang="nl-NL"/>
              <a:t>stappen</a:t>
            </a:r>
          </a:p>
          <a:p>
            <a:pPr eaLnBrk="1" hangingPunct="1">
              <a:buFontTx/>
              <a:buNone/>
            </a:pPr>
            <a:r>
              <a:rPr lang="nl-NL"/>
              <a:t>stap </a:t>
            </a:r>
            <a:r>
              <a:rPr lang="nl-NL">
                <a:solidFill>
                  <a:srgbClr val="FF0000"/>
                </a:solidFill>
              </a:rPr>
              <a:t>er</a:t>
            </a:r>
            <a:r>
              <a:rPr lang="nl-NL"/>
              <a:t> maar weer </a:t>
            </a:r>
            <a:r>
              <a:rPr lang="nl-NL">
                <a:solidFill>
                  <a:srgbClr val="FF0000"/>
                </a:solidFill>
              </a:rPr>
              <a:t>in</a:t>
            </a:r>
            <a:r>
              <a:rPr lang="nl-NL"/>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pPr eaLnBrk="1" hangingPunct="1"/>
            <a:r>
              <a:rPr lang="nl-NL"/>
              <a:t>is het eng?</a:t>
            </a:r>
          </a:p>
        </p:txBody>
      </p:sp>
      <p:sp>
        <p:nvSpPr>
          <p:cNvPr id="20483" name="Rectangle 3"/>
          <p:cNvSpPr>
            <a:spLocks noGrp="1" noChangeArrowheads="1"/>
          </p:cNvSpPr>
          <p:nvPr>
            <p:ph type="subTitle" idx="1"/>
          </p:nvPr>
        </p:nvSpPr>
        <p:spPr>
          <a:xfrm>
            <a:off x="1116013" y="333375"/>
            <a:ext cx="6400800" cy="1752600"/>
          </a:xfrm>
        </p:spPr>
        <p:txBody>
          <a:bodyPr/>
          <a:lstStyle/>
          <a:p>
            <a:pPr eaLnBrk="1" hangingPunct="1"/>
            <a:r>
              <a:rPr lang="nl-NL"/>
              <a:t>Angst uiten</a:t>
            </a:r>
          </a:p>
        </p:txBody>
      </p:sp>
      <p:sp>
        <p:nvSpPr>
          <p:cNvPr id="41988"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ppt_x"/>
                                          </p:val>
                                        </p:tav>
                                        <p:tav tm="100000">
                                          <p:val>
                                            <p:strVal val="#ppt_x"/>
                                          </p:val>
                                        </p:tav>
                                      </p:tavLst>
                                    </p:anim>
                                    <p:anim calcmode="lin" valueType="num">
                                      <p:cBhvr additive="base">
                                        <p:cTn id="8"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r>
              <a:rPr lang="nl-NL"/>
              <a:t>ik vind het eng.</a:t>
            </a:r>
          </a:p>
        </p:txBody>
      </p:sp>
      <p:sp>
        <p:nvSpPr>
          <p:cNvPr id="21507" name="Rectangle 3"/>
          <p:cNvSpPr>
            <a:spLocks noGrp="1" noChangeArrowheads="1"/>
          </p:cNvSpPr>
          <p:nvPr>
            <p:ph type="subTitle" idx="1"/>
          </p:nvPr>
        </p:nvSpPr>
        <p:spPr/>
        <p:txBody>
          <a:bodyPr/>
          <a:lstStyle/>
          <a:p>
            <a:pPr eaLnBrk="1" hangingPunct="1"/>
            <a:endParaRPr lang="nl-NL"/>
          </a:p>
        </p:txBody>
      </p:sp>
      <p:sp>
        <p:nvSpPr>
          <p:cNvPr id="75780"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sp>
        <p:nvSpPr>
          <p:cNvPr id="7" name="Rectangle 3"/>
          <p:cNvSpPr txBox="1">
            <a:spLocks noChangeArrowheads="1"/>
          </p:cNvSpPr>
          <p:nvPr/>
        </p:nvSpPr>
        <p:spPr bwMode="auto">
          <a:xfrm>
            <a:off x="1116013" y="333375"/>
            <a:ext cx="6400800" cy="1752600"/>
          </a:xfrm>
          <a:prstGeom prst="rect">
            <a:avLst/>
          </a:prstGeom>
          <a:noFill/>
          <a:ln w="9525">
            <a:noFill/>
            <a:miter lim="800000"/>
            <a:headEnd/>
            <a:tailEnd/>
          </a:ln>
          <a:effectLst/>
        </p:spPr>
        <p:txBody>
          <a:bodyPr/>
          <a:lstStyle/>
          <a:p>
            <a:pPr algn="ctr">
              <a:spcBef>
                <a:spcPct val="20000"/>
              </a:spcBef>
              <a:defRPr/>
            </a:pPr>
            <a:r>
              <a:rPr lang="nl-NL" sz="3200" kern="0">
                <a:latin typeface="+mn-lt"/>
                <a:cs typeface="+mn-cs"/>
              </a:rPr>
              <a:t>Angst uiten</a:t>
            </a:r>
            <a:endParaRPr lang="nl-NL" sz="3200" kern="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5780"/>
                                        </p:tgtEl>
                                        <p:attrNameLst>
                                          <p:attrName>style.visibility</p:attrName>
                                        </p:attrNameLst>
                                      </p:cBhvr>
                                      <p:to>
                                        <p:strVal val="visible"/>
                                      </p:to>
                                    </p:set>
                                    <p:anim calcmode="lin" valueType="num">
                                      <p:cBhvr additive="base">
                                        <p:cTn id="7" dur="500" fill="hold"/>
                                        <p:tgtEl>
                                          <p:spTgt spid="75780"/>
                                        </p:tgtEl>
                                        <p:attrNameLst>
                                          <p:attrName>ppt_x</p:attrName>
                                        </p:attrNameLst>
                                      </p:cBhvr>
                                      <p:tavLst>
                                        <p:tav tm="0">
                                          <p:val>
                                            <p:strVal val="#ppt_x"/>
                                          </p:val>
                                        </p:tav>
                                        <p:tav tm="100000">
                                          <p:val>
                                            <p:strVal val="#ppt_x"/>
                                          </p:val>
                                        </p:tav>
                                      </p:tavLst>
                                    </p:anim>
                                    <p:anim calcmode="lin" valueType="num">
                                      <p:cBhvr additive="base">
                                        <p:cTn id="8" dur="500" fill="hold"/>
                                        <p:tgtEl>
                                          <p:spTgt spid="757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p:txBody>
          <a:bodyPr/>
          <a:lstStyle/>
          <a:p>
            <a:pPr eaLnBrk="1" hangingPunct="1"/>
            <a:r>
              <a:rPr lang="nl-NL"/>
              <a:t>ik ben bang.</a:t>
            </a:r>
          </a:p>
        </p:txBody>
      </p:sp>
      <p:sp>
        <p:nvSpPr>
          <p:cNvPr id="22531" name="Rectangle 3"/>
          <p:cNvSpPr>
            <a:spLocks noGrp="1" noChangeArrowheads="1"/>
          </p:cNvSpPr>
          <p:nvPr>
            <p:ph type="subTitle" idx="1"/>
          </p:nvPr>
        </p:nvSpPr>
        <p:spPr/>
        <p:txBody>
          <a:bodyPr/>
          <a:lstStyle/>
          <a:p>
            <a:pPr eaLnBrk="1" hangingPunct="1"/>
            <a:endParaRPr lang="nl-NL"/>
          </a:p>
        </p:txBody>
      </p:sp>
      <p:sp>
        <p:nvSpPr>
          <p:cNvPr id="74756"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sp>
        <p:nvSpPr>
          <p:cNvPr id="7" name="Rectangle 3"/>
          <p:cNvSpPr txBox="1">
            <a:spLocks noChangeArrowheads="1"/>
          </p:cNvSpPr>
          <p:nvPr/>
        </p:nvSpPr>
        <p:spPr bwMode="auto">
          <a:xfrm>
            <a:off x="1116013" y="333375"/>
            <a:ext cx="6400800" cy="1752600"/>
          </a:xfrm>
          <a:prstGeom prst="rect">
            <a:avLst/>
          </a:prstGeom>
          <a:noFill/>
          <a:ln w="9525">
            <a:noFill/>
            <a:miter lim="800000"/>
            <a:headEnd/>
            <a:tailEnd/>
          </a:ln>
          <a:effectLst/>
        </p:spPr>
        <p:txBody>
          <a:bodyPr/>
          <a:lstStyle/>
          <a:p>
            <a:pPr algn="ctr">
              <a:spcBef>
                <a:spcPct val="20000"/>
              </a:spcBef>
              <a:defRPr/>
            </a:pPr>
            <a:r>
              <a:rPr lang="nl-NL" sz="3200" kern="0">
                <a:latin typeface="+mn-lt"/>
                <a:cs typeface="+mn-cs"/>
              </a:rPr>
              <a:t>Angst uiten</a:t>
            </a:r>
            <a:endParaRPr lang="nl-NL" sz="3200" kern="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4756"/>
                                        </p:tgtEl>
                                        <p:attrNameLst>
                                          <p:attrName>style.visibility</p:attrName>
                                        </p:attrNameLst>
                                      </p:cBhvr>
                                      <p:to>
                                        <p:strVal val="visible"/>
                                      </p:to>
                                    </p:set>
                                    <p:anim calcmode="lin" valueType="num">
                                      <p:cBhvr additive="base">
                                        <p:cTn id="7" dur="500" fill="hold"/>
                                        <p:tgtEl>
                                          <p:spTgt spid="74756"/>
                                        </p:tgtEl>
                                        <p:attrNameLst>
                                          <p:attrName>ppt_x</p:attrName>
                                        </p:attrNameLst>
                                      </p:cBhvr>
                                      <p:tavLst>
                                        <p:tav tm="0">
                                          <p:val>
                                            <p:strVal val="#ppt_x"/>
                                          </p:val>
                                        </p:tav>
                                        <p:tav tm="100000">
                                          <p:val>
                                            <p:strVal val="#ppt_x"/>
                                          </p:val>
                                        </p:tav>
                                      </p:tavLst>
                                    </p:anim>
                                    <p:anim calcmode="lin" valueType="num">
                                      <p:cBhvr additive="base">
                                        <p:cTn id="8" dur="500" fill="hold"/>
                                        <p:tgtEl>
                                          <p:spTgt spid="747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p:txBody>
          <a:bodyPr/>
          <a:lstStyle/>
          <a:p>
            <a:pPr eaLnBrk="1" hangingPunct="1"/>
            <a:r>
              <a:rPr lang="nl-NL"/>
              <a:t>nee hoor.</a:t>
            </a:r>
          </a:p>
        </p:txBody>
      </p:sp>
      <p:sp>
        <p:nvSpPr>
          <p:cNvPr id="23555" name="Rectangle 3"/>
          <p:cNvSpPr>
            <a:spLocks noGrp="1" noChangeArrowheads="1"/>
          </p:cNvSpPr>
          <p:nvPr>
            <p:ph type="subTitle" idx="1"/>
          </p:nvPr>
        </p:nvSpPr>
        <p:spPr/>
        <p:txBody>
          <a:bodyPr/>
          <a:lstStyle/>
          <a:p>
            <a:pPr eaLnBrk="1" hangingPunct="1"/>
            <a:endParaRPr lang="nl-NL"/>
          </a:p>
        </p:txBody>
      </p:sp>
      <p:sp>
        <p:nvSpPr>
          <p:cNvPr id="73732"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sp>
        <p:nvSpPr>
          <p:cNvPr id="7" name="Rectangle 3"/>
          <p:cNvSpPr txBox="1">
            <a:spLocks noChangeArrowheads="1"/>
          </p:cNvSpPr>
          <p:nvPr/>
        </p:nvSpPr>
        <p:spPr bwMode="auto">
          <a:xfrm>
            <a:off x="1116013" y="333375"/>
            <a:ext cx="6400800" cy="1752600"/>
          </a:xfrm>
          <a:prstGeom prst="rect">
            <a:avLst/>
          </a:prstGeom>
          <a:noFill/>
          <a:ln w="9525">
            <a:noFill/>
            <a:miter lim="800000"/>
            <a:headEnd/>
            <a:tailEnd/>
          </a:ln>
          <a:effectLst/>
        </p:spPr>
        <p:txBody>
          <a:bodyPr/>
          <a:lstStyle/>
          <a:p>
            <a:pPr algn="ctr">
              <a:spcBef>
                <a:spcPct val="20000"/>
              </a:spcBef>
              <a:defRPr/>
            </a:pPr>
            <a:r>
              <a:rPr lang="nl-NL" sz="3200" kern="0" dirty="0">
                <a:latin typeface="+mn-lt"/>
                <a:cs typeface="+mn-cs"/>
              </a:rPr>
              <a:t>geruststellen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3732"/>
                                        </p:tgtEl>
                                        <p:attrNameLst>
                                          <p:attrName>style.visibility</p:attrName>
                                        </p:attrNameLst>
                                      </p:cBhvr>
                                      <p:to>
                                        <p:strVal val="visible"/>
                                      </p:to>
                                    </p:set>
                                    <p:anim calcmode="lin" valueType="num">
                                      <p:cBhvr additive="base">
                                        <p:cTn id="7" dur="500" fill="hold"/>
                                        <p:tgtEl>
                                          <p:spTgt spid="73732"/>
                                        </p:tgtEl>
                                        <p:attrNameLst>
                                          <p:attrName>ppt_x</p:attrName>
                                        </p:attrNameLst>
                                      </p:cBhvr>
                                      <p:tavLst>
                                        <p:tav tm="0">
                                          <p:val>
                                            <p:strVal val="#ppt_x"/>
                                          </p:val>
                                        </p:tav>
                                        <p:tav tm="100000">
                                          <p:val>
                                            <p:strVal val="#ppt_x"/>
                                          </p:val>
                                        </p:tav>
                                      </p:tavLst>
                                    </p:anim>
                                    <p:anim calcmode="lin" valueType="num">
                                      <p:cBhvr additive="base">
                                        <p:cTn id="8" dur="500" fill="hold"/>
                                        <p:tgtEl>
                                          <p:spTgt spid="737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lstStyle/>
          <a:p>
            <a:pPr eaLnBrk="1" hangingPunct="1"/>
            <a:r>
              <a:rPr lang="nl-NL"/>
              <a:t>wat gaan ze allemaal doen?</a:t>
            </a:r>
          </a:p>
        </p:txBody>
      </p:sp>
      <p:sp>
        <p:nvSpPr>
          <p:cNvPr id="24579" name="Rectangle 3"/>
          <p:cNvSpPr>
            <a:spLocks noGrp="1" noChangeArrowheads="1"/>
          </p:cNvSpPr>
          <p:nvPr>
            <p:ph type="subTitle" idx="1"/>
          </p:nvPr>
        </p:nvSpPr>
        <p:spPr/>
        <p:txBody>
          <a:bodyPr/>
          <a:lstStyle/>
          <a:p>
            <a:pPr eaLnBrk="1" hangingPunct="1"/>
            <a:endParaRPr lang="nl-NL"/>
          </a:p>
        </p:txBody>
      </p:sp>
      <p:sp>
        <p:nvSpPr>
          <p:cNvPr id="72708"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sp>
        <p:nvSpPr>
          <p:cNvPr id="7" name="Rectangle 3"/>
          <p:cNvSpPr txBox="1">
            <a:spLocks noChangeArrowheads="1"/>
          </p:cNvSpPr>
          <p:nvPr/>
        </p:nvSpPr>
        <p:spPr bwMode="auto">
          <a:xfrm>
            <a:off x="1116013" y="333375"/>
            <a:ext cx="6400800" cy="1752600"/>
          </a:xfrm>
          <a:prstGeom prst="rect">
            <a:avLst/>
          </a:prstGeom>
          <a:noFill/>
          <a:ln w="9525">
            <a:noFill/>
            <a:miter lim="800000"/>
            <a:headEnd/>
            <a:tailEnd/>
          </a:ln>
          <a:effectLst/>
        </p:spPr>
        <p:txBody>
          <a:bodyPr/>
          <a:lstStyle/>
          <a:p>
            <a:pPr algn="ctr">
              <a:spcBef>
                <a:spcPct val="20000"/>
              </a:spcBef>
              <a:defRPr/>
            </a:pPr>
            <a:r>
              <a:rPr lang="nl-NL" sz="3200" kern="0" dirty="0">
                <a:latin typeface="+mn-lt"/>
                <a:cs typeface="+mn-cs"/>
              </a:rPr>
              <a:t>Om uitleg vragen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2708"/>
                                        </p:tgtEl>
                                        <p:attrNameLst>
                                          <p:attrName>style.visibility</p:attrName>
                                        </p:attrNameLst>
                                      </p:cBhvr>
                                      <p:to>
                                        <p:strVal val="visible"/>
                                      </p:to>
                                    </p:set>
                                    <p:anim calcmode="lin" valueType="num">
                                      <p:cBhvr additive="base">
                                        <p:cTn id="7" dur="500" fill="hold"/>
                                        <p:tgtEl>
                                          <p:spTgt spid="72708"/>
                                        </p:tgtEl>
                                        <p:attrNameLst>
                                          <p:attrName>ppt_x</p:attrName>
                                        </p:attrNameLst>
                                      </p:cBhvr>
                                      <p:tavLst>
                                        <p:tav tm="0">
                                          <p:val>
                                            <p:strVal val="#ppt_x"/>
                                          </p:val>
                                        </p:tav>
                                        <p:tav tm="100000">
                                          <p:val>
                                            <p:strVal val="#ppt_x"/>
                                          </p:val>
                                        </p:tav>
                                      </p:tavLst>
                                    </p:anim>
                                    <p:anim calcmode="lin" valueType="num">
                                      <p:cBhvr additive="base">
                                        <p:cTn id="8" dur="500" fill="hold"/>
                                        <p:tgtEl>
                                          <p:spTgt spid="727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eaLnBrk="1" hangingPunct="1"/>
            <a:r>
              <a:rPr lang="nl-NL"/>
              <a:t>doet dat pijn?</a:t>
            </a:r>
          </a:p>
        </p:txBody>
      </p:sp>
      <p:sp>
        <p:nvSpPr>
          <p:cNvPr id="25603" name="Rectangle 3"/>
          <p:cNvSpPr>
            <a:spLocks noGrp="1" noChangeArrowheads="1"/>
          </p:cNvSpPr>
          <p:nvPr>
            <p:ph type="subTitle" idx="1"/>
          </p:nvPr>
        </p:nvSpPr>
        <p:spPr/>
        <p:txBody>
          <a:bodyPr/>
          <a:lstStyle/>
          <a:p>
            <a:pPr eaLnBrk="1" hangingPunct="1"/>
            <a:endParaRPr lang="nl-NL"/>
          </a:p>
        </p:txBody>
      </p:sp>
      <p:sp>
        <p:nvSpPr>
          <p:cNvPr id="76804"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sp>
        <p:nvSpPr>
          <p:cNvPr id="7" name="Rectangle 3"/>
          <p:cNvSpPr txBox="1">
            <a:spLocks noChangeArrowheads="1"/>
          </p:cNvSpPr>
          <p:nvPr/>
        </p:nvSpPr>
        <p:spPr bwMode="auto">
          <a:xfrm>
            <a:off x="1116013" y="333375"/>
            <a:ext cx="6400800" cy="1752600"/>
          </a:xfrm>
          <a:prstGeom prst="rect">
            <a:avLst/>
          </a:prstGeom>
          <a:noFill/>
          <a:ln w="9525">
            <a:noFill/>
            <a:miter lim="800000"/>
            <a:headEnd/>
            <a:tailEnd/>
          </a:ln>
          <a:effectLst/>
        </p:spPr>
        <p:txBody>
          <a:bodyPr/>
          <a:lstStyle/>
          <a:p>
            <a:pPr algn="ctr">
              <a:spcBef>
                <a:spcPct val="20000"/>
              </a:spcBef>
              <a:defRPr/>
            </a:pPr>
            <a:r>
              <a:rPr lang="nl-NL" sz="3200" kern="0" dirty="0">
                <a:latin typeface="+mn-lt"/>
                <a:cs typeface="+mn-cs"/>
              </a:rPr>
              <a:t>Om uitleg vragen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6804"/>
                                        </p:tgtEl>
                                        <p:attrNameLst>
                                          <p:attrName>style.visibility</p:attrName>
                                        </p:attrNameLst>
                                      </p:cBhvr>
                                      <p:to>
                                        <p:strVal val="visible"/>
                                      </p:to>
                                    </p:set>
                                    <p:anim calcmode="lin" valueType="num">
                                      <p:cBhvr additive="base">
                                        <p:cTn id="7" dur="500" fill="hold"/>
                                        <p:tgtEl>
                                          <p:spTgt spid="76804"/>
                                        </p:tgtEl>
                                        <p:attrNameLst>
                                          <p:attrName>ppt_x</p:attrName>
                                        </p:attrNameLst>
                                      </p:cBhvr>
                                      <p:tavLst>
                                        <p:tav tm="0">
                                          <p:val>
                                            <p:strVal val="#ppt_x"/>
                                          </p:val>
                                        </p:tav>
                                        <p:tav tm="100000">
                                          <p:val>
                                            <p:strVal val="#ppt_x"/>
                                          </p:val>
                                        </p:tav>
                                      </p:tavLst>
                                    </p:anim>
                                    <p:anim calcmode="lin" valueType="num">
                                      <p:cBhvr additive="base">
                                        <p:cTn id="8"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nl-NL"/>
              <a:t>meervoud</a:t>
            </a:r>
          </a:p>
        </p:txBody>
      </p:sp>
      <p:sp>
        <p:nvSpPr>
          <p:cNvPr id="26627" name="Tijdelijke aanduiding voor inhoud 2"/>
          <p:cNvSpPr>
            <a:spLocks noGrp="1"/>
          </p:cNvSpPr>
          <p:nvPr>
            <p:ph idx="1"/>
          </p:nvPr>
        </p:nvSpPr>
        <p:spPr/>
        <p:txBody>
          <a:bodyPr/>
          <a:lstStyle/>
          <a:p>
            <a:pPr>
              <a:buFontTx/>
              <a:buNone/>
            </a:pPr>
            <a:r>
              <a:rPr lang="nl-NL"/>
              <a:t>de pil</a:t>
            </a:r>
          </a:p>
          <a:p>
            <a:pPr>
              <a:buFontTx/>
              <a:buNone/>
            </a:pPr>
            <a:r>
              <a:rPr lang="nl-NL"/>
              <a:t>de rolstoel</a:t>
            </a:r>
          </a:p>
          <a:p>
            <a:pPr>
              <a:buFontTx/>
              <a:buNone/>
            </a:pPr>
            <a:r>
              <a:rPr lang="nl-NL"/>
              <a:t>het voorhoofd</a:t>
            </a:r>
          </a:p>
          <a:p>
            <a:pPr>
              <a:buFontTx/>
              <a:buNone/>
            </a:pPr>
            <a:r>
              <a:rPr lang="nl-NL"/>
              <a:t>de wond</a:t>
            </a:r>
          </a:p>
          <a:p>
            <a:pPr>
              <a:buFontTx/>
              <a:buNone/>
            </a:pPr>
            <a:r>
              <a:rPr lang="nl-NL"/>
              <a:t>het ziekenhuis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 je leren?</a:t>
            </a:r>
          </a:p>
        </p:txBody>
      </p:sp>
      <p:sp>
        <p:nvSpPr>
          <p:cNvPr id="3" name="Tijdelijke aanduiding voor inhoud 2"/>
          <p:cNvSpPr>
            <a:spLocks noGrp="1"/>
          </p:cNvSpPr>
          <p:nvPr>
            <p:ph idx="1"/>
          </p:nvPr>
        </p:nvSpPr>
        <p:spPr/>
        <p:txBody>
          <a:bodyPr/>
          <a:lstStyle/>
          <a:p>
            <a:r>
              <a:rPr lang="nl-NL" dirty="0"/>
              <a:t>Het ziekenhuis</a:t>
            </a:r>
          </a:p>
          <a:p>
            <a:r>
              <a:rPr lang="nl-NL" dirty="0"/>
              <a:t>De pillen</a:t>
            </a:r>
          </a:p>
          <a:p>
            <a:r>
              <a:rPr lang="nl-NL" dirty="0"/>
              <a:t>De receptie</a:t>
            </a:r>
          </a:p>
          <a:p>
            <a:r>
              <a:rPr lang="nl-NL" dirty="0"/>
              <a:t>Ziek zijn</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996952"/>
            <a:ext cx="5070969" cy="3565525"/>
          </a:xfrm>
          <a:prstGeom prst="rect">
            <a:avLst/>
          </a:prstGeom>
          <a:ln>
            <a:noFill/>
          </a:ln>
          <a:effectLst>
            <a:softEdge rad="112500"/>
          </a:effectLst>
        </p:spPr>
      </p:pic>
    </p:spTree>
    <p:extLst>
      <p:ext uri="{BB962C8B-B14F-4D97-AF65-F5344CB8AC3E}">
        <p14:creationId xmlns:p14="http://schemas.microsoft.com/office/powerpoint/2010/main" val="2615881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nl-NL"/>
              <a:t>meervoud</a:t>
            </a:r>
          </a:p>
        </p:txBody>
      </p:sp>
      <p:sp>
        <p:nvSpPr>
          <p:cNvPr id="27651" name="Tijdelijke aanduiding voor inhoud 2"/>
          <p:cNvSpPr>
            <a:spLocks noGrp="1"/>
          </p:cNvSpPr>
          <p:nvPr>
            <p:ph idx="1"/>
          </p:nvPr>
        </p:nvSpPr>
        <p:spPr/>
        <p:txBody>
          <a:bodyPr/>
          <a:lstStyle/>
          <a:p>
            <a:pPr>
              <a:buFontTx/>
              <a:buNone/>
            </a:pPr>
            <a:r>
              <a:rPr lang="nl-NL"/>
              <a:t>de pil			de pillen</a:t>
            </a:r>
          </a:p>
          <a:p>
            <a:pPr>
              <a:buFontTx/>
              <a:buNone/>
            </a:pPr>
            <a:r>
              <a:rPr lang="nl-NL"/>
              <a:t>de rolstoel		de rolstoelen</a:t>
            </a:r>
          </a:p>
          <a:p>
            <a:pPr>
              <a:buFontTx/>
              <a:buNone/>
            </a:pPr>
            <a:r>
              <a:rPr lang="nl-NL"/>
              <a:t>het voorhoofd		de voorhoofden</a:t>
            </a:r>
          </a:p>
          <a:p>
            <a:pPr>
              <a:buFontTx/>
              <a:buNone/>
            </a:pPr>
            <a:r>
              <a:rPr lang="nl-NL"/>
              <a:t>de wond			de wonden</a:t>
            </a:r>
          </a:p>
          <a:p>
            <a:pPr>
              <a:buFontTx/>
              <a:buNone/>
            </a:pPr>
            <a:r>
              <a:rPr lang="nl-NL"/>
              <a:t>het ziekenhuis		de ziekenhuizen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nl-NL"/>
              <a:t>meervoud</a:t>
            </a:r>
          </a:p>
        </p:txBody>
      </p:sp>
      <p:sp>
        <p:nvSpPr>
          <p:cNvPr id="28675" name="Tijdelijke aanduiding voor inhoud 2"/>
          <p:cNvSpPr>
            <a:spLocks noGrp="1"/>
          </p:cNvSpPr>
          <p:nvPr>
            <p:ph idx="1"/>
          </p:nvPr>
        </p:nvSpPr>
        <p:spPr/>
        <p:txBody>
          <a:bodyPr/>
          <a:lstStyle/>
          <a:p>
            <a:pPr>
              <a:buFontTx/>
              <a:buNone/>
            </a:pPr>
            <a:r>
              <a:rPr lang="nl-NL"/>
              <a:t>de receptie</a:t>
            </a:r>
          </a:p>
          <a:p>
            <a:pPr>
              <a:buFontTx/>
              <a:buNone/>
            </a:pPr>
            <a:r>
              <a:rPr lang="nl-NL"/>
              <a:t>de wachtruimte</a:t>
            </a:r>
          </a:p>
          <a:p>
            <a:pPr>
              <a:buFontTx/>
              <a:buNone/>
            </a:pPr>
            <a:r>
              <a:rPr lang="nl-NL"/>
              <a:t>de zuster</a:t>
            </a:r>
          </a:p>
          <a:p>
            <a:pPr>
              <a:buFontTx/>
              <a:buNone/>
            </a:pPr>
            <a:r>
              <a:rPr lang="nl-NL"/>
              <a:t>de verpleegster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nl-NL"/>
              <a:t>meervoud</a:t>
            </a:r>
          </a:p>
        </p:txBody>
      </p:sp>
      <p:sp>
        <p:nvSpPr>
          <p:cNvPr id="29699" name="Tijdelijke aanduiding voor inhoud 2"/>
          <p:cNvSpPr>
            <a:spLocks noGrp="1"/>
          </p:cNvSpPr>
          <p:nvPr>
            <p:ph idx="1"/>
          </p:nvPr>
        </p:nvSpPr>
        <p:spPr/>
        <p:txBody>
          <a:bodyPr/>
          <a:lstStyle/>
          <a:p>
            <a:pPr>
              <a:buFontTx/>
              <a:buNone/>
            </a:pPr>
            <a:r>
              <a:rPr lang="nl-NL"/>
              <a:t>de receptie		de recepties</a:t>
            </a:r>
          </a:p>
          <a:p>
            <a:pPr>
              <a:buFontTx/>
              <a:buNone/>
            </a:pPr>
            <a:r>
              <a:rPr lang="nl-NL"/>
              <a:t>de wachtruimte	de wachtruimtes</a:t>
            </a:r>
          </a:p>
          <a:p>
            <a:pPr>
              <a:buFontTx/>
              <a:buNone/>
            </a:pPr>
            <a:r>
              <a:rPr lang="nl-NL"/>
              <a:t>de zuster			de zusters</a:t>
            </a:r>
          </a:p>
          <a:p>
            <a:pPr>
              <a:buFontTx/>
              <a:buNone/>
            </a:pPr>
            <a:r>
              <a:rPr lang="nl-NL"/>
              <a:t>de verpleegster	de verpleegsters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208" y="260648"/>
            <a:ext cx="8229600" cy="1143000"/>
          </a:xfrm>
        </p:spPr>
        <p:txBody>
          <a:bodyPr/>
          <a:lstStyle/>
          <a:p>
            <a:br>
              <a:rPr lang="nl-NL" dirty="0"/>
            </a:br>
            <a:r>
              <a:rPr lang="nl-NL" dirty="0"/>
              <a:t>Het verhaal</a:t>
            </a:r>
          </a:p>
        </p:txBody>
      </p:sp>
      <p:sp>
        <p:nvSpPr>
          <p:cNvPr id="4" name="Rechthoek 3"/>
          <p:cNvSpPr/>
          <p:nvPr/>
        </p:nvSpPr>
        <p:spPr>
          <a:xfrm>
            <a:off x="1168357" y="1772816"/>
            <a:ext cx="1440160" cy="25922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Wie?</a:t>
            </a:r>
          </a:p>
        </p:txBody>
      </p:sp>
      <p:sp>
        <p:nvSpPr>
          <p:cNvPr id="5" name="Rechthoek 4"/>
          <p:cNvSpPr/>
          <p:nvPr/>
        </p:nvSpPr>
        <p:spPr>
          <a:xfrm>
            <a:off x="2946005" y="1772816"/>
            <a:ext cx="1440160" cy="25922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doet?</a:t>
            </a:r>
          </a:p>
        </p:txBody>
      </p:sp>
      <p:sp>
        <p:nvSpPr>
          <p:cNvPr id="6" name="Rechthoek 5"/>
          <p:cNvSpPr/>
          <p:nvPr/>
        </p:nvSpPr>
        <p:spPr>
          <a:xfrm>
            <a:off x="4731153" y="1772816"/>
            <a:ext cx="1440160" cy="2592288"/>
          </a:xfrm>
          <a:prstGeom prst="rect">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wat?</a:t>
            </a:r>
          </a:p>
        </p:txBody>
      </p:sp>
      <p:sp>
        <p:nvSpPr>
          <p:cNvPr id="7" name="Rechthoek 6"/>
          <p:cNvSpPr/>
          <p:nvPr/>
        </p:nvSpPr>
        <p:spPr>
          <a:xfrm>
            <a:off x="6540862" y="1772816"/>
            <a:ext cx="1440160" cy="25922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waar?</a:t>
            </a:r>
          </a:p>
        </p:txBody>
      </p:sp>
    </p:spTree>
    <p:extLst>
      <p:ext uri="{BB962C8B-B14F-4D97-AF65-F5344CB8AC3E}">
        <p14:creationId xmlns:p14="http://schemas.microsoft.com/office/powerpoint/2010/main" val="3339948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verhaal uitbeelden</a:t>
            </a:r>
          </a:p>
        </p:txBody>
      </p:sp>
      <p:sp>
        <p:nvSpPr>
          <p:cNvPr id="3" name="Tijdelijke aanduiding voor inhoud 2"/>
          <p:cNvSpPr>
            <a:spLocks noGrp="1"/>
          </p:cNvSpPr>
          <p:nvPr>
            <p:ph idx="1"/>
          </p:nvPr>
        </p:nvSpPr>
        <p:spPr/>
        <p:txBody>
          <a:bodyPr/>
          <a:lstStyle/>
          <a:p>
            <a:r>
              <a:rPr lang="nl-NL" dirty="0"/>
              <a:t>De juf gaat het verhaal nu voorlezen, elk kind krijgt een rol </a:t>
            </a:r>
          </a:p>
          <a:p>
            <a:pPr lvl="1"/>
            <a:r>
              <a:rPr lang="nl-NL" dirty="0"/>
              <a:t>Juf Elly, </a:t>
            </a:r>
            <a:r>
              <a:rPr lang="nl-NL" dirty="0" err="1"/>
              <a:t>Silverio</a:t>
            </a:r>
            <a:r>
              <a:rPr lang="nl-NL" dirty="0"/>
              <a:t>, Louisa, </a:t>
            </a:r>
            <a:r>
              <a:rPr lang="nl-NL" dirty="0" err="1"/>
              <a:t>Asha</a:t>
            </a:r>
            <a:r>
              <a:rPr lang="nl-NL" dirty="0"/>
              <a:t>, Sem, </a:t>
            </a:r>
            <a:r>
              <a:rPr lang="nl-NL" dirty="0" err="1"/>
              <a:t>Djandro</a:t>
            </a:r>
            <a:r>
              <a:rPr lang="nl-NL" dirty="0"/>
              <a:t>, Meester Jaap, de zuster en de dokter</a:t>
            </a:r>
          </a:p>
          <a:p>
            <a:r>
              <a:rPr lang="nl-NL" dirty="0"/>
              <a:t>De kinderen gaan in de rij naast elkaar</a:t>
            </a:r>
          </a:p>
          <a:p>
            <a:r>
              <a:rPr lang="nl-NL" dirty="0"/>
              <a:t>Als je jouw naam hoort, stap je naar voren en doe je na wat de juf vertelt</a:t>
            </a:r>
          </a:p>
          <a:p>
            <a:r>
              <a:rPr lang="nl-NL" dirty="0"/>
              <a:t>Soms heb je iets nodig, dan mag je dit van de tafel pakken</a:t>
            </a:r>
          </a:p>
        </p:txBody>
      </p:sp>
    </p:spTree>
    <p:extLst>
      <p:ext uri="{BB962C8B-B14F-4D97-AF65-F5344CB8AC3E}">
        <p14:creationId xmlns:p14="http://schemas.microsoft.com/office/powerpoint/2010/main" val="2393529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idx="1"/>
          </p:nvPr>
        </p:nvSpPr>
        <p:spPr>
          <a:xfrm>
            <a:off x="5027813" y="836712"/>
            <a:ext cx="3947019" cy="5381527"/>
          </a:xfrm>
        </p:spPr>
        <p:txBody>
          <a:bodyPr/>
          <a:lstStyle/>
          <a:p>
            <a:r>
              <a:rPr lang="nl-NL" sz="1800" dirty="0"/>
              <a:t>Louisa en </a:t>
            </a:r>
            <a:r>
              <a:rPr lang="nl-NL" sz="1800" dirty="0" err="1"/>
              <a:t>sem</a:t>
            </a:r>
            <a:r>
              <a:rPr lang="nl-NL" sz="1800" dirty="0"/>
              <a:t> komen hollend de klas in</a:t>
            </a:r>
          </a:p>
          <a:p>
            <a:r>
              <a:rPr lang="nl-NL" sz="1800" dirty="0" err="1"/>
              <a:t>Silverio</a:t>
            </a:r>
            <a:r>
              <a:rPr lang="nl-NL" sz="1800" dirty="0"/>
              <a:t> ligt op de grond, hij huilt zachtjes</a:t>
            </a:r>
          </a:p>
          <a:p>
            <a:r>
              <a:rPr lang="nl-NL" sz="1800" dirty="0"/>
              <a:t>Juf Elly gaat naast </a:t>
            </a:r>
            <a:r>
              <a:rPr lang="nl-NL" sz="1800" dirty="0" err="1"/>
              <a:t>Silverio</a:t>
            </a:r>
            <a:r>
              <a:rPr lang="nl-NL" sz="1800" dirty="0"/>
              <a:t> zitten</a:t>
            </a:r>
          </a:p>
          <a:p>
            <a:r>
              <a:rPr lang="nl-NL" sz="1800" dirty="0" err="1"/>
              <a:t>Djandro</a:t>
            </a:r>
            <a:r>
              <a:rPr lang="nl-NL" sz="1800" dirty="0"/>
              <a:t> rent weg om meester Jaap te halen</a:t>
            </a:r>
          </a:p>
          <a:p>
            <a:r>
              <a:rPr lang="nl-NL" sz="1800" dirty="0"/>
              <a:t>Juf Elly doet de sjaal af en om het voorhoofd van </a:t>
            </a:r>
            <a:r>
              <a:rPr lang="nl-NL" sz="1800" dirty="0" err="1"/>
              <a:t>Silverio</a:t>
            </a:r>
            <a:endParaRPr lang="nl-NL" sz="1800" dirty="0"/>
          </a:p>
          <a:p>
            <a:r>
              <a:rPr lang="nl-NL" sz="1800" dirty="0" err="1"/>
              <a:t>Asha</a:t>
            </a:r>
            <a:r>
              <a:rPr lang="nl-NL" sz="1800" dirty="0"/>
              <a:t> heeft het gezien. Ze stond achter het klimrek. Ze stond erachter</a:t>
            </a:r>
          </a:p>
          <a:p>
            <a:r>
              <a:rPr lang="nl-NL" sz="1800" dirty="0"/>
              <a:t>Louisa heeft het ook gezien. Ze stond voor het klimrek. Ze stond ervoor</a:t>
            </a:r>
          </a:p>
          <a:p>
            <a:r>
              <a:rPr lang="nl-NL" sz="1800" dirty="0"/>
              <a:t>Meester Jaap pakt </a:t>
            </a:r>
            <a:r>
              <a:rPr lang="nl-NL" sz="1800" dirty="0" err="1"/>
              <a:t>Silverio</a:t>
            </a:r>
            <a:r>
              <a:rPr lang="nl-NL" sz="1800" dirty="0"/>
              <a:t> voorzichtig op</a:t>
            </a:r>
          </a:p>
        </p:txBody>
      </p:sp>
      <p:sp>
        <p:nvSpPr>
          <p:cNvPr id="2" name="Tekstvak 1"/>
          <p:cNvSpPr txBox="1"/>
          <p:nvPr/>
        </p:nvSpPr>
        <p:spPr>
          <a:xfrm>
            <a:off x="683568" y="1484784"/>
            <a:ext cx="3312368" cy="369332"/>
          </a:xfrm>
          <a:prstGeom prst="rect">
            <a:avLst/>
          </a:prstGeom>
          <a:noFill/>
        </p:spPr>
        <p:txBody>
          <a:bodyPr wrap="square" rtlCol="0">
            <a:spAutoFit/>
          </a:bodyPr>
          <a:lstStyle/>
          <a:p>
            <a:r>
              <a:rPr lang="nl-NL" dirty="0"/>
              <a:t>Hier komt de verhaalplaat</a:t>
            </a:r>
          </a:p>
        </p:txBody>
      </p:sp>
    </p:spTree>
    <p:extLst>
      <p:ext uri="{BB962C8B-B14F-4D97-AF65-F5344CB8AC3E}">
        <p14:creationId xmlns:p14="http://schemas.microsoft.com/office/powerpoint/2010/main" val="3775353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179512" y="1600200"/>
            <a:ext cx="3816424" cy="4525963"/>
          </a:xfrm>
        </p:spPr>
        <p:txBody>
          <a:bodyPr/>
          <a:lstStyle/>
          <a:p>
            <a:r>
              <a:rPr lang="nl-NL" sz="1800" dirty="0"/>
              <a:t>Meester Jaapt rijdt met </a:t>
            </a:r>
            <a:r>
              <a:rPr lang="nl-NL" sz="1800" dirty="0" err="1"/>
              <a:t>Silverio</a:t>
            </a:r>
            <a:r>
              <a:rPr lang="nl-NL" sz="1800" dirty="0"/>
              <a:t> naar het ziekenhuis</a:t>
            </a:r>
          </a:p>
        </p:txBody>
      </p:sp>
      <p:sp>
        <p:nvSpPr>
          <p:cNvPr id="5" name="Tekstvak 4"/>
          <p:cNvSpPr txBox="1"/>
          <p:nvPr/>
        </p:nvSpPr>
        <p:spPr>
          <a:xfrm>
            <a:off x="5407967" y="3140968"/>
            <a:ext cx="3312368" cy="369332"/>
          </a:xfrm>
          <a:prstGeom prst="rect">
            <a:avLst/>
          </a:prstGeom>
          <a:noFill/>
        </p:spPr>
        <p:txBody>
          <a:bodyPr wrap="square" rtlCol="0">
            <a:spAutoFit/>
          </a:bodyPr>
          <a:lstStyle/>
          <a:p>
            <a:r>
              <a:rPr lang="nl-NL" dirty="0"/>
              <a:t>Hier komt de verhaalplaat</a:t>
            </a:r>
          </a:p>
        </p:txBody>
      </p:sp>
    </p:spTree>
    <p:extLst>
      <p:ext uri="{BB962C8B-B14F-4D97-AF65-F5344CB8AC3E}">
        <p14:creationId xmlns:p14="http://schemas.microsoft.com/office/powerpoint/2010/main" val="871868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5027812" y="1600200"/>
            <a:ext cx="3658987" cy="4525963"/>
          </a:xfrm>
        </p:spPr>
        <p:txBody>
          <a:bodyPr/>
          <a:lstStyle/>
          <a:p>
            <a:r>
              <a:rPr lang="nl-NL" sz="1800" dirty="0"/>
              <a:t>Er komt een verpleegster aan. </a:t>
            </a:r>
          </a:p>
          <a:p>
            <a:r>
              <a:rPr lang="nl-NL" sz="1800" dirty="0"/>
              <a:t>De zuster vraagt aan </a:t>
            </a:r>
            <a:r>
              <a:rPr lang="nl-NL" sz="1800" dirty="0" err="1"/>
              <a:t>Silverio</a:t>
            </a:r>
            <a:r>
              <a:rPr lang="nl-NL" sz="1800" dirty="0"/>
              <a:t>: hoe oud ben jij?</a:t>
            </a:r>
          </a:p>
          <a:p>
            <a:r>
              <a:rPr lang="nl-NL" sz="1800" dirty="0" err="1"/>
              <a:t>Silverio</a:t>
            </a:r>
            <a:r>
              <a:rPr lang="nl-NL" sz="1800" dirty="0"/>
              <a:t> zegt: ik ben 10 jaar</a:t>
            </a:r>
          </a:p>
          <a:p>
            <a:r>
              <a:rPr lang="nl-NL" sz="1800" dirty="0"/>
              <a:t>De zuster haalt de sjaal van het voorhoofd van </a:t>
            </a:r>
            <a:r>
              <a:rPr lang="nl-NL" sz="1800" dirty="0" err="1"/>
              <a:t>Silverio</a:t>
            </a:r>
            <a:r>
              <a:rPr lang="nl-NL" sz="1800" dirty="0"/>
              <a:t>.</a:t>
            </a:r>
          </a:p>
          <a:p>
            <a:endParaRPr lang="nl-NL" sz="1800" dirty="0"/>
          </a:p>
        </p:txBody>
      </p:sp>
      <p:sp>
        <p:nvSpPr>
          <p:cNvPr id="5" name="Tekstvak 4"/>
          <p:cNvSpPr txBox="1"/>
          <p:nvPr/>
        </p:nvSpPr>
        <p:spPr>
          <a:xfrm>
            <a:off x="755576" y="3212976"/>
            <a:ext cx="3312368" cy="369332"/>
          </a:xfrm>
          <a:prstGeom prst="rect">
            <a:avLst/>
          </a:prstGeom>
          <a:noFill/>
        </p:spPr>
        <p:txBody>
          <a:bodyPr wrap="square" rtlCol="0">
            <a:spAutoFit/>
          </a:bodyPr>
          <a:lstStyle/>
          <a:p>
            <a:r>
              <a:rPr lang="nl-NL" dirty="0"/>
              <a:t>Hier komt de verhaalplaat</a:t>
            </a:r>
          </a:p>
        </p:txBody>
      </p:sp>
    </p:spTree>
    <p:extLst>
      <p:ext uri="{BB962C8B-B14F-4D97-AF65-F5344CB8AC3E}">
        <p14:creationId xmlns:p14="http://schemas.microsoft.com/office/powerpoint/2010/main" val="2293707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57200" y="1916832"/>
            <a:ext cx="3682752" cy="4824536"/>
          </a:xfrm>
        </p:spPr>
        <p:txBody>
          <a:bodyPr/>
          <a:lstStyle/>
          <a:p>
            <a:r>
              <a:rPr lang="nl-NL" sz="1800" dirty="0"/>
              <a:t>De zuster maakt de wond school met een nat doekje</a:t>
            </a:r>
          </a:p>
          <a:p>
            <a:r>
              <a:rPr lang="nl-NL" sz="1800" dirty="0"/>
              <a:t>De zuster doet verband om het hoofd van </a:t>
            </a:r>
            <a:r>
              <a:rPr lang="nl-NL" sz="1800" dirty="0" err="1"/>
              <a:t>Silverio</a:t>
            </a:r>
            <a:endParaRPr lang="nl-NL" sz="1800" dirty="0"/>
          </a:p>
          <a:p>
            <a:r>
              <a:rPr lang="nl-NL" sz="1800" dirty="0"/>
              <a:t>De dokter zegt tegen </a:t>
            </a:r>
            <a:r>
              <a:rPr lang="nl-NL" sz="1800" dirty="0" err="1"/>
              <a:t>Silverio</a:t>
            </a:r>
            <a:r>
              <a:rPr lang="nl-NL" sz="1800" dirty="0"/>
              <a:t>: doe je arm eens omhoog</a:t>
            </a:r>
          </a:p>
          <a:p>
            <a:r>
              <a:rPr lang="nl-NL" sz="1800" dirty="0" err="1"/>
              <a:t>Silverio</a:t>
            </a:r>
            <a:r>
              <a:rPr lang="nl-NL" sz="1800" dirty="0"/>
              <a:t> doet zijn arm omhoog</a:t>
            </a:r>
          </a:p>
          <a:p>
            <a:r>
              <a:rPr lang="nl-NL" sz="1800" dirty="0"/>
              <a:t>De dokter geeft de pillen aan Meester Jaap</a:t>
            </a:r>
          </a:p>
          <a:p>
            <a:r>
              <a:rPr lang="nl-NL" sz="1800" dirty="0"/>
              <a:t>Meester Jaap belt Juf Elly, hij zegt: alles is goed hoor!</a:t>
            </a:r>
          </a:p>
        </p:txBody>
      </p:sp>
      <p:sp>
        <p:nvSpPr>
          <p:cNvPr id="5" name="Tekstvak 4"/>
          <p:cNvSpPr txBox="1"/>
          <p:nvPr/>
        </p:nvSpPr>
        <p:spPr>
          <a:xfrm>
            <a:off x="5374432" y="3429000"/>
            <a:ext cx="3312368" cy="369332"/>
          </a:xfrm>
          <a:prstGeom prst="rect">
            <a:avLst/>
          </a:prstGeom>
          <a:noFill/>
        </p:spPr>
        <p:txBody>
          <a:bodyPr wrap="square" rtlCol="0">
            <a:spAutoFit/>
          </a:bodyPr>
          <a:lstStyle/>
          <a:p>
            <a:r>
              <a:rPr lang="nl-NL" dirty="0"/>
              <a:t>Hier komt de verhaalplaat</a:t>
            </a:r>
          </a:p>
        </p:txBody>
      </p:sp>
    </p:spTree>
    <p:extLst>
      <p:ext uri="{BB962C8B-B14F-4D97-AF65-F5344CB8AC3E}">
        <p14:creationId xmlns:p14="http://schemas.microsoft.com/office/powerpoint/2010/main" val="2798427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4" name="Tijdelijke aanduiding voor tekst 3"/>
          <p:cNvSpPr>
            <a:spLocks noGrp="1"/>
          </p:cNvSpPr>
          <p:nvPr>
            <p:ph type="body" idx="1"/>
          </p:nvPr>
        </p:nvSpPr>
        <p:spPr/>
        <p:txBody>
          <a:bodyPr/>
          <a:lstStyle/>
          <a:p>
            <a:r>
              <a:rPr lang="nl-NL" dirty="0" err="1"/>
              <a:t>TweePraat</a:t>
            </a:r>
            <a:endParaRPr lang="nl-NL" dirty="0"/>
          </a:p>
        </p:txBody>
      </p:sp>
      <p:sp>
        <p:nvSpPr>
          <p:cNvPr id="3" name="Tijdelijke aanduiding voor inhoud 2"/>
          <p:cNvSpPr>
            <a:spLocks noGrp="1"/>
          </p:cNvSpPr>
          <p:nvPr>
            <p:ph sz="half" idx="2"/>
          </p:nvPr>
        </p:nvSpPr>
        <p:spPr/>
        <p:txBody>
          <a:bodyPr/>
          <a:lstStyle/>
          <a:p>
            <a:r>
              <a:rPr lang="nl-NL" dirty="0"/>
              <a:t>De een zegt tegen de ander; ‘ga achter de stoel staan’</a:t>
            </a:r>
          </a:p>
          <a:p>
            <a:r>
              <a:rPr lang="nl-NL" dirty="0"/>
              <a:t>De ander zegt: ‘ik sta </a:t>
            </a:r>
            <a:r>
              <a:rPr lang="nl-NL" dirty="0" err="1"/>
              <a:t>ER-achter</a:t>
            </a:r>
            <a:r>
              <a:rPr lang="nl-NL" dirty="0"/>
              <a:t>’(en doet wat de ander zegt; op de stoel, naast </a:t>
            </a:r>
            <a:r>
              <a:rPr lang="nl-NL" dirty="0" err="1"/>
              <a:t>etc</a:t>
            </a:r>
            <a:r>
              <a:rPr lang="nl-NL" dirty="0"/>
              <a:t>…)</a:t>
            </a:r>
          </a:p>
        </p:txBody>
      </p:sp>
      <p:sp>
        <p:nvSpPr>
          <p:cNvPr id="5" name="Tijdelijke aanduiding voor tekst 4"/>
          <p:cNvSpPr>
            <a:spLocks noGrp="1"/>
          </p:cNvSpPr>
          <p:nvPr>
            <p:ph type="body" sz="quarter" idx="3"/>
          </p:nvPr>
        </p:nvSpPr>
        <p:spPr/>
        <p:txBody>
          <a:bodyPr/>
          <a:lstStyle/>
          <a:p>
            <a:r>
              <a:rPr lang="nl-NL" dirty="0"/>
              <a:t>Stijgen / dalen</a:t>
            </a:r>
          </a:p>
        </p:txBody>
      </p:sp>
      <p:sp>
        <p:nvSpPr>
          <p:cNvPr id="6" name="Tijdelijke aanduiding voor inhoud 5"/>
          <p:cNvSpPr>
            <a:spLocks noGrp="1"/>
          </p:cNvSpPr>
          <p:nvPr>
            <p:ph sz="quarter" idx="4"/>
          </p:nvPr>
        </p:nvSpPr>
        <p:spPr/>
        <p:txBody>
          <a:bodyPr/>
          <a:lstStyle/>
          <a:p>
            <a:r>
              <a:rPr lang="nl-NL" dirty="0"/>
              <a:t>In de kring gele kaartjes uitdelen met ik / jij en wij erop.</a:t>
            </a:r>
          </a:p>
          <a:p>
            <a:r>
              <a:rPr lang="nl-NL" dirty="0"/>
              <a:t>De leerkracht zegt een DOE woord en gaat deze vervoegen. Bij IK staan de kinderen met het ik – kaartje op en vervoegen het werkwoord met ‘ik’ hardop. Daarna ‘jij’ en ‘wij’.</a:t>
            </a:r>
          </a:p>
        </p:txBody>
      </p:sp>
    </p:spTree>
    <p:extLst>
      <p:ext uri="{BB962C8B-B14F-4D97-AF65-F5344CB8AC3E}">
        <p14:creationId xmlns:p14="http://schemas.microsoft.com/office/powerpoint/2010/main" val="222302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685801" y="5824538"/>
            <a:ext cx="8547704" cy="523220"/>
          </a:xfrm>
          <a:prstGeom prst="rect">
            <a:avLst/>
          </a:prstGeom>
          <a:noFill/>
          <a:ln w="9525">
            <a:noFill/>
            <a:miter lim="800000"/>
            <a:headEnd/>
            <a:tailEnd/>
          </a:ln>
        </p:spPr>
        <p:txBody>
          <a:bodyPr wrap="square">
            <a:spAutoFit/>
          </a:bodyPr>
          <a:lstStyle/>
          <a:p>
            <a:r>
              <a:rPr lang="nl-NL" sz="2800" dirty="0"/>
              <a:t>Woord van de dag: 		</a:t>
            </a:r>
            <a:r>
              <a:rPr lang="nl-NL" sz="2800" dirty="0">
                <a:solidFill>
                  <a:srgbClr val="FF0000"/>
                </a:solidFill>
              </a:rPr>
              <a:t>het</a:t>
            </a:r>
            <a:r>
              <a:rPr lang="nl-NL" sz="2800" dirty="0"/>
              <a:t> ziekenhuis</a:t>
            </a:r>
          </a:p>
        </p:txBody>
      </p:sp>
      <p:pic>
        <p:nvPicPr>
          <p:cNvPr id="12293" name="Picture 5" descr="4C%20ziekenhuis%202008%20c"/>
          <p:cNvPicPr>
            <a:picLocks noChangeAspect="1" noChangeArrowheads="1"/>
          </p:cNvPicPr>
          <p:nvPr/>
        </p:nvPicPr>
        <p:blipFill>
          <a:blip r:embed="rId2" cstate="print"/>
          <a:srcRect/>
          <a:stretch>
            <a:fillRect/>
          </a:stretch>
        </p:blipFill>
        <p:spPr bwMode="auto">
          <a:xfrm>
            <a:off x="1403350" y="0"/>
            <a:ext cx="5761038" cy="5599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ppt_x"/>
                                          </p:val>
                                        </p:tav>
                                        <p:tav tm="100000">
                                          <p:val>
                                            <p:strVal val="#ppt_x"/>
                                          </p:val>
                                        </p:tav>
                                      </p:tavLst>
                                    </p:anim>
                                    <p:anim calcmode="lin" valueType="num">
                                      <p:cBhvr additive="base">
                                        <p:cTn id="8"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wij geleerd?</a:t>
            </a:r>
          </a:p>
        </p:txBody>
      </p:sp>
      <p:sp>
        <p:nvSpPr>
          <p:cNvPr id="3" name="Tijdelijke aanduiding voor inhoud 2"/>
          <p:cNvSpPr>
            <a:spLocks noGrp="1"/>
          </p:cNvSpPr>
          <p:nvPr>
            <p:ph idx="1"/>
          </p:nvPr>
        </p:nvSpPr>
        <p:spPr/>
        <p:txBody>
          <a:bodyPr/>
          <a:lstStyle/>
          <a:p>
            <a:endParaRPr lang="nl-NL" dirty="0"/>
          </a:p>
        </p:txBody>
      </p:sp>
      <p:sp>
        <p:nvSpPr>
          <p:cNvPr id="4" name="Ovale toelichting 3"/>
          <p:cNvSpPr/>
          <p:nvPr/>
        </p:nvSpPr>
        <p:spPr>
          <a:xfrm>
            <a:off x="4572000" y="2204864"/>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e toelichting 4"/>
          <p:cNvSpPr/>
          <p:nvPr/>
        </p:nvSpPr>
        <p:spPr>
          <a:xfrm>
            <a:off x="611560" y="2420888"/>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e toelichting 5"/>
          <p:cNvSpPr/>
          <p:nvPr/>
        </p:nvSpPr>
        <p:spPr>
          <a:xfrm>
            <a:off x="2915816" y="4310342"/>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12571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pPr eaLnBrk="1" hangingPunct="1"/>
            <a:endParaRPr lang="nl-NL"/>
          </a:p>
        </p:txBody>
      </p:sp>
      <p:sp>
        <p:nvSpPr>
          <p:cNvPr id="33795" name="Rectangle 3"/>
          <p:cNvSpPr>
            <a:spLocks noGrp="1" noChangeArrowheads="1"/>
          </p:cNvSpPr>
          <p:nvPr>
            <p:ph type="subTitle" idx="1"/>
          </p:nvPr>
        </p:nvSpPr>
        <p:spPr/>
        <p:txBody>
          <a:bodyPr/>
          <a:lstStyle/>
          <a:p>
            <a:pPr eaLnBrk="1" hangingPunct="1"/>
            <a:endParaRPr lang="nl-NL"/>
          </a:p>
        </p:txBody>
      </p:sp>
      <p:sp>
        <p:nvSpPr>
          <p:cNvPr id="40964"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sp>
        <p:nvSpPr>
          <p:cNvPr id="7" name="Rectangle 3"/>
          <p:cNvSpPr txBox="1">
            <a:spLocks noChangeArrowheads="1"/>
          </p:cNvSpPr>
          <p:nvPr/>
        </p:nvSpPr>
        <p:spPr bwMode="auto">
          <a:xfrm>
            <a:off x="1116013" y="333375"/>
            <a:ext cx="6400800" cy="1752600"/>
          </a:xfrm>
          <a:prstGeom prst="rect">
            <a:avLst/>
          </a:prstGeom>
          <a:noFill/>
          <a:ln w="9525">
            <a:noFill/>
            <a:miter lim="800000"/>
            <a:headEnd/>
            <a:tailEnd/>
          </a:ln>
          <a:effectLst/>
        </p:spPr>
        <p:txBody>
          <a:bodyPr/>
          <a:lstStyle/>
          <a:p>
            <a:pPr algn="ctr">
              <a:spcBef>
                <a:spcPct val="20000"/>
              </a:spcBef>
              <a:defRPr/>
            </a:pPr>
            <a:r>
              <a:rPr lang="nl-NL" sz="3200" kern="0" dirty="0">
                <a:latin typeface="+mn-lt"/>
                <a:cs typeface="+mn-cs"/>
              </a:rPr>
              <a:t>Dag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ppt_x"/>
                                          </p:val>
                                        </p:tav>
                                        <p:tav tm="100000">
                                          <p:val>
                                            <p:strVal val="#ppt_x"/>
                                          </p:val>
                                        </p:tav>
                                      </p:tavLst>
                                    </p:anim>
                                    <p:anim calcmode="lin" valueType="num">
                                      <p:cBhvr additive="base">
                                        <p:cTn id="8"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Weet je nog?</a:t>
            </a:r>
          </a:p>
        </p:txBody>
      </p:sp>
      <p:sp>
        <p:nvSpPr>
          <p:cNvPr id="3" name="Tijdelijke aanduiding voor inhoud 2"/>
          <p:cNvSpPr>
            <a:spLocks noGrp="1"/>
          </p:cNvSpPr>
          <p:nvPr>
            <p:ph idx="1"/>
          </p:nvPr>
        </p:nvSpPr>
        <p:spPr/>
        <p:txBody>
          <a:bodyPr/>
          <a:lstStyle/>
          <a:p>
            <a:r>
              <a:rPr lang="nl-NL" dirty="0"/>
              <a:t>Het ziekenhuis</a:t>
            </a:r>
          </a:p>
          <a:p>
            <a:r>
              <a:rPr lang="nl-NL" dirty="0"/>
              <a:t>De pillen</a:t>
            </a:r>
          </a:p>
          <a:p>
            <a:r>
              <a:rPr lang="nl-NL" dirty="0"/>
              <a:t>De receptie</a:t>
            </a:r>
          </a:p>
          <a:p>
            <a:r>
              <a:rPr lang="nl-NL" dirty="0"/>
              <a:t>Ziek zijn</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996952"/>
            <a:ext cx="5070969" cy="3565525"/>
          </a:xfrm>
          <a:prstGeom prst="rect">
            <a:avLst/>
          </a:prstGeom>
          <a:ln>
            <a:noFill/>
          </a:ln>
          <a:effectLst>
            <a:softEdge rad="112500"/>
          </a:effectLst>
        </p:spPr>
      </p:pic>
    </p:spTree>
    <p:extLst>
      <p:ext uri="{BB962C8B-B14F-4D97-AF65-F5344CB8AC3E}">
        <p14:creationId xmlns:p14="http://schemas.microsoft.com/office/powerpoint/2010/main" val="3496143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 je leren?</a:t>
            </a:r>
          </a:p>
        </p:txBody>
      </p:sp>
      <p:sp>
        <p:nvSpPr>
          <p:cNvPr id="3" name="Tijdelijke aanduiding voor inhoud 2"/>
          <p:cNvSpPr>
            <a:spLocks noGrp="1"/>
          </p:cNvSpPr>
          <p:nvPr>
            <p:ph idx="1"/>
          </p:nvPr>
        </p:nvSpPr>
        <p:spPr/>
        <p:txBody>
          <a:bodyPr/>
          <a:lstStyle/>
          <a:p>
            <a:r>
              <a:rPr lang="nl-NL" dirty="0"/>
              <a:t>Sterk – slap</a:t>
            </a:r>
          </a:p>
          <a:p>
            <a:r>
              <a:rPr lang="nl-NL" dirty="0"/>
              <a:t>Erin – eruit – erop – eronder – ernaast - erover</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645024"/>
            <a:ext cx="2810176" cy="2810176"/>
          </a:xfrm>
          <a:prstGeom prst="rect">
            <a:avLst/>
          </a:prstGeom>
        </p:spPr>
      </p:pic>
    </p:spTree>
    <p:extLst>
      <p:ext uri="{BB962C8B-B14F-4D97-AF65-F5344CB8AC3E}">
        <p14:creationId xmlns:p14="http://schemas.microsoft.com/office/powerpoint/2010/main" val="3013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pPr eaLnBrk="1" hangingPunct="1"/>
            <a:r>
              <a:rPr lang="nl-NL"/>
              <a:t> </a:t>
            </a:r>
          </a:p>
        </p:txBody>
      </p:sp>
      <p:sp>
        <p:nvSpPr>
          <p:cNvPr id="36867" name="Rectangle 3"/>
          <p:cNvSpPr>
            <a:spLocks noGrp="1" noChangeArrowheads="1"/>
          </p:cNvSpPr>
          <p:nvPr>
            <p:ph type="subTitle" idx="1"/>
          </p:nvPr>
        </p:nvSpPr>
        <p:spPr/>
        <p:txBody>
          <a:bodyPr/>
          <a:lstStyle/>
          <a:p>
            <a:pPr eaLnBrk="1" hangingPunct="1"/>
            <a:endParaRPr lang="nl-NL"/>
          </a:p>
        </p:txBody>
      </p:sp>
      <p:sp>
        <p:nvSpPr>
          <p:cNvPr id="44036" name="Text Box 4"/>
          <p:cNvSpPr txBox="1">
            <a:spLocks noChangeArrowheads="1"/>
          </p:cNvSpPr>
          <p:nvPr/>
        </p:nvSpPr>
        <p:spPr bwMode="auto">
          <a:xfrm>
            <a:off x="685800" y="5824538"/>
            <a:ext cx="7630616" cy="523220"/>
          </a:xfrm>
          <a:prstGeom prst="rect">
            <a:avLst/>
          </a:prstGeom>
          <a:noFill/>
          <a:ln w="9525">
            <a:noFill/>
            <a:miter lim="800000"/>
            <a:headEnd/>
            <a:tailEnd/>
          </a:ln>
        </p:spPr>
        <p:txBody>
          <a:bodyPr wrap="square">
            <a:spAutoFit/>
          </a:bodyPr>
          <a:lstStyle/>
          <a:p>
            <a:r>
              <a:rPr lang="nl-NL" sz="2800" dirty="0"/>
              <a:t>Woord van de dag:       sterk - slap</a:t>
            </a:r>
          </a:p>
        </p:txBody>
      </p:sp>
      <p:pic>
        <p:nvPicPr>
          <p:cNvPr id="36869" name="Picture 5" descr="sterk"/>
          <p:cNvPicPr>
            <a:picLocks noChangeAspect="1" noChangeArrowheads="1"/>
          </p:cNvPicPr>
          <p:nvPr/>
        </p:nvPicPr>
        <p:blipFill>
          <a:blip r:embed="rId2" cstate="print"/>
          <a:srcRect/>
          <a:stretch>
            <a:fillRect/>
          </a:stretch>
        </p:blipFill>
        <p:spPr bwMode="auto">
          <a:xfrm>
            <a:off x="0" y="115888"/>
            <a:ext cx="3924300" cy="3692525"/>
          </a:xfrm>
          <a:prstGeom prst="rect">
            <a:avLst/>
          </a:prstGeom>
          <a:noFill/>
          <a:ln w="9525">
            <a:noFill/>
            <a:miter lim="800000"/>
            <a:headEnd/>
            <a:tailEnd/>
          </a:ln>
        </p:spPr>
      </p:pic>
      <p:pic>
        <p:nvPicPr>
          <p:cNvPr id="36870" name="Picture 6" descr="slapjes_1"/>
          <p:cNvPicPr>
            <a:picLocks noChangeAspect="1" noChangeArrowheads="1"/>
          </p:cNvPicPr>
          <p:nvPr/>
        </p:nvPicPr>
        <p:blipFill>
          <a:blip r:embed="rId3" cstate="print"/>
          <a:srcRect/>
          <a:stretch>
            <a:fillRect/>
          </a:stretch>
        </p:blipFill>
        <p:spPr bwMode="auto">
          <a:xfrm>
            <a:off x="4176713" y="115888"/>
            <a:ext cx="4967287" cy="4911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ppt_x"/>
                                          </p:val>
                                        </p:tav>
                                        <p:tav tm="100000">
                                          <p:val>
                                            <p:strVal val="#ppt_x"/>
                                          </p:val>
                                        </p:tav>
                                      </p:tavLst>
                                    </p:anim>
                                    <p:anim calcmode="lin" valueType="num">
                                      <p:cBhvr additive="base">
                                        <p:cTn id="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subTitle" idx="1"/>
          </p:nvPr>
        </p:nvSpPr>
        <p:spPr/>
        <p:txBody>
          <a:bodyPr/>
          <a:lstStyle/>
          <a:p>
            <a:pPr eaLnBrk="1" hangingPunct="1"/>
            <a:endParaRPr lang="nl-NL"/>
          </a:p>
        </p:txBody>
      </p:sp>
      <p:sp>
        <p:nvSpPr>
          <p:cNvPr id="43012" name="Text Box 4"/>
          <p:cNvSpPr txBox="1">
            <a:spLocks noChangeArrowheads="1"/>
          </p:cNvSpPr>
          <p:nvPr/>
        </p:nvSpPr>
        <p:spPr bwMode="auto">
          <a:xfrm>
            <a:off x="4254500" y="5813425"/>
            <a:ext cx="2103438" cy="523875"/>
          </a:xfrm>
          <a:prstGeom prst="rect">
            <a:avLst/>
          </a:prstGeom>
          <a:noFill/>
          <a:ln w="9525">
            <a:noFill/>
            <a:miter lim="800000"/>
            <a:headEnd/>
            <a:tailEnd/>
          </a:ln>
        </p:spPr>
        <p:txBody>
          <a:bodyPr wrap="none">
            <a:spAutoFit/>
          </a:bodyPr>
          <a:lstStyle/>
          <a:p>
            <a:r>
              <a:rPr lang="nl-NL" sz="2800"/>
              <a:t>stevig - slap</a:t>
            </a:r>
          </a:p>
        </p:txBody>
      </p:sp>
      <p:pic>
        <p:nvPicPr>
          <p:cNvPr id="37892" name="Picture 5" descr="stevig"/>
          <p:cNvPicPr>
            <a:picLocks noChangeAspect="1" noChangeArrowheads="1"/>
          </p:cNvPicPr>
          <p:nvPr/>
        </p:nvPicPr>
        <p:blipFill>
          <a:blip r:embed="rId2" cstate="print"/>
          <a:srcRect/>
          <a:stretch>
            <a:fillRect/>
          </a:stretch>
        </p:blipFill>
        <p:spPr bwMode="auto">
          <a:xfrm>
            <a:off x="323850" y="0"/>
            <a:ext cx="4067175" cy="2882900"/>
          </a:xfrm>
          <a:prstGeom prst="rect">
            <a:avLst/>
          </a:prstGeom>
          <a:noFill/>
          <a:ln w="9525">
            <a:noFill/>
            <a:miter lim="800000"/>
            <a:headEnd/>
            <a:tailEnd/>
          </a:ln>
        </p:spPr>
      </p:pic>
      <p:pic>
        <p:nvPicPr>
          <p:cNvPr id="37893" name="Picture 12" descr="1092204374_4ef11b4aae"/>
          <p:cNvPicPr>
            <a:picLocks noGrp="1" noChangeAspect="1" noChangeArrowheads="1"/>
          </p:cNvPicPr>
          <p:nvPr>
            <p:ph type="ctrTitle"/>
          </p:nvPr>
        </p:nvPicPr>
        <p:blipFill>
          <a:blip r:embed="rId3" cstate="print"/>
          <a:srcRect/>
          <a:stretch>
            <a:fillRect/>
          </a:stretch>
        </p:blipFill>
        <p:spPr>
          <a:xfrm>
            <a:off x="4787900" y="476250"/>
            <a:ext cx="3457575" cy="255905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p:txBody>
          <a:bodyPr/>
          <a:lstStyle/>
          <a:p>
            <a:pPr eaLnBrk="1" hangingPunct="1"/>
            <a:endParaRPr lang="nl-NL"/>
          </a:p>
        </p:txBody>
      </p:sp>
      <p:sp>
        <p:nvSpPr>
          <p:cNvPr id="34819" name="Rectangle 3"/>
          <p:cNvSpPr>
            <a:spLocks noGrp="1" noChangeArrowheads="1"/>
          </p:cNvSpPr>
          <p:nvPr>
            <p:ph type="subTitle" idx="1"/>
          </p:nvPr>
        </p:nvSpPr>
        <p:spPr/>
        <p:txBody>
          <a:bodyPr/>
          <a:lstStyle/>
          <a:p>
            <a:pPr eaLnBrk="1" hangingPunct="1"/>
            <a:endParaRPr lang="nl-NL"/>
          </a:p>
        </p:txBody>
      </p:sp>
      <p:sp>
        <p:nvSpPr>
          <p:cNvPr id="35844" name="Text Box 4"/>
          <p:cNvSpPr txBox="1">
            <a:spLocks noChangeArrowheads="1"/>
          </p:cNvSpPr>
          <p:nvPr/>
        </p:nvSpPr>
        <p:spPr bwMode="auto">
          <a:xfrm>
            <a:off x="3616325" y="5824538"/>
            <a:ext cx="2003425"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elastiek</a:t>
            </a:r>
          </a:p>
        </p:txBody>
      </p:sp>
      <p:pic>
        <p:nvPicPr>
          <p:cNvPr id="34821" name="Picture 5" descr="191-8700"/>
          <p:cNvPicPr>
            <a:picLocks noChangeAspect="1" noChangeArrowheads="1"/>
          </p:cNvPicPr>
          <p:nvPr/>
        </p:nvPicPr>
        <p:blipFill>
          <a:blip r:embed="rId2" cstate="print"/>
          <a:srcRect/>
          <a:stretch>
            <a:fillRect/>
          </a:stretch>
        </p:blipFill>
        <p:spPr bwMode="auto">
          <a:xfrm>
            <a:off x="1331913" y="0"/>
            <a:ext cx="5307012" cy="5661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p:txBody>
          <a:bodyPr/>
          <a:lstStyle/>
          <a:p>
            <a:pPr eaLnBrk="1" hangingPunct="1"/>
            <a:endParaRPr lang="nl-NL"/>
          </a:p>
        </p:txBody>
      </p:sp>
      <p:sp>
        <p:nvSpPr>
          <p:cNvPr id="35843" name="Rectangle 3"/>
          <p:cNvSpPr>
            <a:spLocks noGrp="1" noChangeArrowheads="1"/>
          </p:cNvSpPr>
          <p:nvPr>
            <p:ph type="subTitle" idx="1"/>
          </p:nvPr>
        </p:nvSpPr>
        <p:spPr/>
        <p:txBody>
          <a:bodyPr/>
          <a:lstStyle/>
          <a:p>
            <a:pPr eaLnBrk="1" hangingPunct="1"/>
            <a:endParaRPr lang="nl-NL"/>
          </a:p>
        </p:txBody>
      </p:sp>
      <p:sp>
        <p:nvSpPr>
          <p:cNvPr id="32772" name="Text Box 4"/>
          <p:cNvSpPr txBox="1">
            <a:spLocks noChangeArrowheads="1"/>
          </p:cNvSpPr>
          <p:nvPr/>
        </p:nvSpPr>
        <p:spPr bwMode="auto">
          <a:xfrm>
            <a:off x="3616325" y="5824538"/>
            <a:ext cx="2446338" cy="523875"/>
          </a:xfrm>
          <a:prstGeom prst="rect">
            <a:avLst/>
          </a:prstGeom>
          <a:noFill/>
          <a:ln w="9525">
            <a:noFill/>
            <a:miter lim="800000"/>
            <a:headEnd/>
            <a:tailEnd/>
          </a:ln>
        </p:spPr>
        <p:txBody>
          <a:bodyPr wrap="none">
            <a:spAutoFit/>
          </a:bodyPr>
          <a:lstStyle/>
          <a:p>
            <a:r>
              <a:rPr lang="nl-NL" sz="2800">
                <a:solidFill>
                  <a:srgbClr val="FF0000"/>
                </a:solidFill>
              </a:rPr>
              <a:t>het </a:t>
            </a:r>
            <a:r>
              <a:rPr lang="nl-NL" sz="2800"/>
              <a:t>speelgoed</a:t>
            </a:r>
          </a:p>
        </p:txBody>
      </p:sp>
      <p:pic>
        <p:nvPicPr>
          <p:cNvPr id="35845" name="Picture 5" descr="speelgoed"/>
          <p:cNvPicPr>
            <a:picLocks noChangeAspect="1" noChangeArrowheads="1"/>
          </p:cNvPicPr>
          <p:nvPr/>
        </p:nvPicPr>
        <p:blipFill>
          <a:blip r:embed="rId2" cstate="print"/>
          <a:srcRect/>
          <a:stretch>
            <a:fillRect/>
          </a:stretch>
        </p:blipFill>
        <p:spPr bwMode="auto">
          <a:xfrm>
            <a:off x="755650" y="0"/>
            <a:ext cx="7092950" cy="5724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pPr eaLnBrk="1" hangingPunct="1"/>
            <a:r>
              <a:rPr lang="nl-NL"/>
              <a:t>pas  ……  als</a:t>
            </a:r>
          </a:p>
        </p:txBody>
      </p:sp>
      <p:sp>
        <p:nvSpPr>
          <p:cNvPr id="38915" name="Rectangle 3"/>
          <p:cNvSpPr>
            <a:spLocks noGrp="1" noChangeArrowheads="1"/>
          </p:cNvSpPr>
          <p:nvPr>
            <p:ph type="subTitle" idx="1"/>
          </p:nvPr>
        </p:nvSpPr>
        <p:spPr/>
        <p:txBody>
          <a:bodyPr/>
          <a:lstStyle/>
          <a:p>
            <a:pPr eaLnBrk="1" hangingPunct="1"/>
            <a:endParaRPr lang="nl-NL"/>
          </a:p>
        </p:txBody>
      </p:sp>
      <p:sp>
        <p:nvSpPr>
          <p:cNvPr id="34820"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ppt_x"/>
                                          </p:val>
                                        </p:tav>
                                        <p:tav tm="100000">
                                          <p:val>
                                            <p:strVal val="#ppt_x"/>
                                          </p:val>
                                        </p:tav>
                                      </p:tavLst>
                                    </p:anim>
                                    <p:anim calcmode="lin" valueType="num">
                                      <p:cBhvr additive="base">
                                        <p:cTn id="8"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eaLnBrk="1" hangingPunct="1"/>
            <a:r>
              <a:rPr lang="nl-NL"/>
              <a:t>voordat</a:t>
            </a:r>
          </a:p>
        </p:txBody>
      </p:sp>
      <p:sp>
        <p:nvSpPr>
          <p:cNvPr id="39939" name="Rectangle 3"/>
          <p:cNvSpPr>
            <a:spLocks noGrp="1" noChangeArrowheads="1"/>
          </p:cNvSpPr>
          <p:nvPr>
            <p:ph type="subTitle" idx="1"/>
          </p:nvPr>
        </p:nvSpPr>
        <p:spPr/>
        <p:txBody>
          <a:bodyPr/>
          <a:lstStyle/>
          <a:p>
            <a:pPr eaLnBrk="1" hangingPunct="1"/>
            <a:endParaRPr lang="nl-NL"/>
          </a:p>
        </p:txBody>
      </p:sp>
      <p:sp>
        <p:nvSpPr>
          <p:cNvPr id="36868"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 fill="hold"/>
                                        <p:tgtEl>
                                          <p:spTgt spid="36868"/>
                                        </p:tgtEl>
                                        <p:attrNameLst>
                                          <p:attrName>ppt_x</p:attrName>
                                        </p:attrNameLst>
                                      </p:cBhvr>
                                      <p:tavLst>
                                        <p:tav tm="0">
                                          <p:val>
                                            <p:strVal val="#ppt_x"/>
                                          </p:val>
                                        </p:tav>
                                        <p:tav tm="100000">
                                          <p:val>
                                            <p:strVal val="#ppt_x"/>
                                          </p:val>
                                        </p:tav>
                                      </p:tavLst>
                                    </p:anim>
                                    <p:anim calcmode="lin" valueType="num">
                                      <p:cBhvr additive="base">
                                        <p:cTn id="8"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weten we al?</a:t>
            </a:r>
          </a:p>
        </p:txBody>
      </p:sp>
      <p:sp>
        <p:nvSpPr>
          <p:cNvPr id="4" name="Wolkvormige toelichting 3"/>
          <p:cNvSpPr/>
          <p:nvPr/>
        </p:nvSpPr>
        <p:spPr>
          <a:xfrm>
            <a:off x="1979712" y="1700808"/>
            <a:ext cx="5832648" cy="37444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42739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pPr eaLnBrk="1" hangingPunct="1"/>
            <a:endParaRPr lang="nl-NL"/>
          </a:p>
        </p:txBody>
      </p:sp>
      <p:pic>
        <p:nvPicPr>
          <p:cNvPr id="40963" name="Tijdelijke aanduiding voor inhoud 3" descr="2hehu6p.jpg"/>
          <p:cNvPicPr>
            <a:picLocks noGrp="1" noChangeAspect="1"/>
          </p:cNvPicPr>
          <p:nvPr>
            <p:ph idx="1"/>
          </p:nvPr>
        </p:nvPicPr>
        <p:blipFill>
          <a:blip r:embed="rId2" cstate="print"/>
          <a:srcRect/>
          <a:stretch>
            <a:fillRect/>
          </a:stretch>
        </p:blipFill>
        <p:spPr>
          <a:xfrm>
            <a:off x="971550" y="0"/>
            <a:ext cx="7451725" cy="5589588"/>
          </a:xfrm>
        </p:spPr>
      </p:pic>
      <p:sp>
        <p:nvSpPr>
          <p:cNvPr id="5" name="Text Box 4"/>
          <p:cNvSpPr txBox="1">
            <a:spLocks noChangeArrowheads="1"/>
          </p:cNvSpPr>
          <p:nvPr/>
        </p:nvSpPr>
        <p:spPr bwMode="auto">
          <a:xfrm>
            <a:off x="2555875" y="5824538"/>
            <a:ext cx="4808538" cy="523875"/>
          </a:xfrm>
          <a:prstGeom prst="rect">
            <a:avLst/>
          </a:prstGeom>
          <a:noFill/>
          <a:ln w="9525">
            <a:noFill/>
            <a:miter lim="800000"/>
            <a:headEnd/>
            <a:tailEnd/>
          </a:ln>
        </p:spPr>
        <p:txBody>
          <a:bodyPr wrap="none">
            <a:spAutoFit/>
          </a:bodyPr>
          <a:lstStyle/>
          <a:p>
            <a:r>
              <a:rPr lang="nl-NL" sz="2800"/>
              <a:t>er overheen (lopen/springen)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pPr eaLnBrk="1" hangingPunct="1"/>
            <a:endParaRPr lang="nl-NL"/>
          </a:p>
        </p:txBody>
      </p:sp>
      <p:pic>
        <p:nvPicPr>
          <p:cNvPr id="41987" name="Tijdelijke aanduiding voor inhoud 3" descr="13-6-2009_037.jpg"/>
          <p:cNvPicPr>
            <a:picLocks noGrp="1" noChangeAspect="1"/>
          </p:cNvPicPr>
          <p:nvPr>
            <p:ph idx="1"/>
          </p:nvPr>
        </p:nvPicPr>
        <p:blipFill>
          <a:blip r:embed="rId2" cstate="print"/>
          <a:srcRect/>
          <a:stretch>
            <a:fillRect/>
          </a:stretch>
        </p:blipFill>
        <p:spPr>
          <a:xfrm>
            <a:off x="2268538" y="0"/>
            <a:ext cx="4391025" cy="5491163"/>
          </a:xfrm>
        </p:spPr>
      </p:pic>
      <p:sp>
        <p:nvSpPr>
          <p:cNvPr id="5" name="Text Box 4"/>
          <p:cNvSpPr txBox="1">
            <a:spLocks noChangeArrowheads="1"/>
          </p:cNvSpPr>
          <p:nvPr/>
        </p:nvSpPr>
        <p:spPr bwMode="auto">
          <a:xfrm>
            <a:off x="3616325" y="5824538"/>
            <a:ext cx="2687638" cy="523875"/>
          </a:xfrm>
          <a:prstGeom prst="rect">
            <a:avLst/>
          </a:prstGeom>
          <a:noFill/>
          <a:ln w="9525">
            <a:noFill/>
            <a:miter lim="800000"/>
            <a:headEnd/>
            <a:tailEnd/>
          </a:ln>
        </p:spPr>
        <p:txBody>
          <a:bodyPr wrap="none">
            <a:spAutoFit/>
          </a:bodyPr>
          <a:lstStyle/>
          <a:p>
            <a:r>
              <a:rPr lang="nl-NL" sz="2800"/>
              <a:t>er langs (lopen)</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pPr eaLnBrk="1" hangingPunct="1"/>
            <a:endParaRPr lang="nl-NL"/>
          </a:p>
        </p:txBody>
      </p:sp>
      <p:pic>
        <p:nvPicPr>
          <p:cNvPr id="43011" name="Tijdelijke aanduiding voor inhoud 3" descr="Zweden 60 (2).JPG"/>
          <p:cNvPicPr>
            <a:picLocks noGrp="1" noChangeAspect="1"/>
          </p:cNvPicPr>
          <p:nvPr>
            <p:ph idx="1"/>
          </p:nvPr>
        </p:nvPicPr>
        <p:blipFill>
          <a:blip r:embed="rId2" cstate="print"/>
          <a:srcRect/>
          <a:stretch>
            <a:fillRect/>
          </a:stretch>
        </p:blipFill>
        <p:spPr>
          <a:xfrm>
            <a:off x="2484438" y="0"/>
            <a:ext cx="4391025" cy="5856288"/>
          </a:xfrm>
        </p:spPr>
      </p:pic>
      <p:sp>
        <p:nvSpPr>
          <p:cNvPr id="5" name="Text Box 4"/>
          <p:cNvSpPr txBox="1">
            <a:spLocks noChangeArrowheads="1"/>
          </p:cNvSpPr>
          <p:nvPr/>
        </p:nvSpPr>
        <p:spPr bwMode="auto">
          <a:xfrm>
            <a:off x="3616325" y="5824538"/>
            <a:ext cx="2605088" cy="523875"/>
          </a:xfrm>
          <a:prstGeom prst="rect">
            <a:avLst/>
          </a:prstGeom>
          <a:noFill/>
          <a:ln w="9525">
            <a:noFill/>
            <a:miter lim="800000"/>
            <a:headEnd/>
            <a:tailEnd/>
          </a:ln>
        </p:spPr>
        <p:txBody>
          <a:bodyPr wrap="none">
            <a:spAutoFit/>
          </a:bodyPr>
          <a:lstStyle/>
          <a:p>
            <a:r>
              <a:rPr lang="nl-NL" sz="2800"/>
              <a:t>er uit (stappen)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pPr eaLnBrk="1" hangingPunct="1"/>
            <a:endParaRPr lang="nl-NL"/>
          </a:p>
        </p:txBody>
      </p:sp>
      <p:sp>
        <p:nvSpPr>
          <p:cNvPr id="44035" name="Rectangle 3"/>
          <p:cNvSpPr>
            <a:spLocks noGrp="1" noChangeArrowheads="1"/>
          </p:cNvSpPr>
          <p:nvPr>
            <p:ph type="subTitle" idx="1"/>
          </p:nvPr>
        </p:nvSpPr>
        <p:spPr/>
        <p:txBody>
          <a:bodyPr/>
          <a:lstStyle/>
          <a:p>
            <a:pPr eaLnBrk="1" hangingPunct="1"/>
            <a:endParaRPr lang="nl-NL"/>
          </a:p>
        </p:txBody>
      </p:sp>
      <p:sp>
        <p:nvSpPr>
          <p:cNvPr id="45060" name="Text Box 4"/>
          <p:cNvSpPr txBox="1">
            <a:spLocks noChangeArrowheads="1"/>
          </p:cNvSpPr>
          <p:nvPr/>
        </p:nvSpPr>
        <p:spPr bwMode="auto">
          <a:xfrm>
            <a:off x="3616325" y="5824538"/>
            <a:ext cx="785813" cy="523875"/>
          </a:xfrm>
          <a:prstGeom prst="rect">
            <a:avLst/>
          </a:prstGeom>
          <a:noFill/>
          <a:ln w="9525">
            <a:noFill/>
            <a:miter lim="800000"/>
            <a:headEnd/>
            <a:tailEnd/>
          </a:ln>
        </p:spPr>
        <p:txBody>
          <a:bodyPr wrap="none">
            <a:spAutoFit/>
          </a:bodyPr>
          <a:lstStyle/>
          <a:p>
            <a:r>
              <a:rPr lang="nl-NL" sz="2800"/>
              <a:t>erin</a:t>
            </a:r>
          </a:p>
        </p:txBody>
      </p:sp>
      <p:pic>
        <p:nvPicPr>
          <p:cNvPr id="44037" name="Picture 5" descr="erin"/>
          <p:cNvPicPr>
            <a:picLocks noChangeAspect="1" noChangeArrowheads="1"/>
          </p:cNvPicPr>
          <p:nvPr/>
        </p:nvPicPr>
        <p:blipFill>
          <a:blip r:embed="rId2" cstate="print"/>
          <a:srcRect/>
          <a:stretch>
            <a:fillRect/>
          </a:stretch>
        </p:blipFill>
        <p:spPr bwMode="auto">
          <a:xfrm>
            <a:off x="1042988" y="0"/>
            <a:ext cx="6732587" cy="5049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pPr eaLnBrk="1" hangingPunct="1"/>
            <a:endParaRPr lang="nl-NL"/>
          </a:p>
        </p:txBody>
      </p:sp>
      <p:pic>
        <p:nvPicPr>
          <p:cNvPr id="45059" name="Tijdelijke aanduiding voor inhoud 3" descr="vliegtuig_1701003j.jpg"/>
          <p:cNvPicPr>
            <a:picLocks noGrp="1" noChangeAspect="1"/>
          </p:cNvPicPr>
          <p:nvPr>
            <p:ph idx="1"/>
          </p:nvPr>
        </p:nvPicPr>
        <p:blipFill>
          <a:blip r:embed="rId2" cstate="print"/>
          <a:srcRect/>
          <a:stretch>
            <a:fillRect/>
          </a:stretch>
        </p:blipFill>
        <p:spPr>
          <a:xfrm>
            <a:off x="1979613" y="0"/>
            <a:ext cx="4525962" cy="4525963"/>
          </a:xfrm>
        </p:spPr>
      </p:pic>
      <p:sp>
        <p:nvSpPr>
          <p:cNvPr id="5" name="Text Box 4"/>
          <p:cNvSpPr txBox="1">
            <a:spLocks noChangeArrowheads="1"/>
          </p:cNvSpPr>
          <p:nvPr/>
        </p:nvSpPr>
        <p:spPr bwMode="auto">
          <a:xfrm>
            <a:off x="3616325" y="5824538"/>
            <a:ext cx="1485900" cy="523875"/>
          </a:xfrm>
          <a:prstGeom prst="rect">
            <a:avLst/>
          </a:prstGeom>
          <a:noFill/>
          <a:ln w="9525">
            <a:noFill/>
            <a:miter lim="800000"/>
            <a:headEnd/>
            <a:tailEnd/>
          </a:ln>
        </p:spPr>
        <p:txBody>
          <a:bodyPr wrap="none">
            <a:spAutoFit/>
          </a:bodyPr>
          <a:lstStyle/>
          <a:p>
            <a:r>
              <a:rPr lang="nl-NL" sz="2800"/>
              <a:t>erboven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143000"/>
          </a:xfrm>
        </p:spPr>
        <p:txBody>
          <a:bodyPr/>
          <a:lstStyle/>
          <a:p>
            <a:r>
              <a:rPr lang="nl-NL" dirty="0"/>
              <a:t>Aan de slag</a:t>
            </a:r>
          </a:p>
        </p:txBody>
      </p:sp>
      <p:sp>
        <p:nvSpPr>
          <p:cNvPr id="3" name="Tijdelijke aanduiding voor inhoud 2"/>
          <p:cNvSpPr>
            <a:spLocks noGrp="1"/>
          </p:cNvSpPr>
          <p:nvPr>
            <p:ph idx="1"/>
          </p:nvPr>
        </p:nvSpPr>
        <p:spPr>
          <a:xfrm>
            <a:off x="457200" y="1600200"/>
            <a:ext cx="5482952" cy="4525963"/>
          </a:xfrm>
        </p:spPr>
        <p:txBody>
          <a:bodyPr/>
          <a:lstStyle/>
          <a:p>
            <a:pPr marL="0" indent="0">
              <a:buNone/>
            </a:pPr>
            <a:r>
              <a:rPr lang="nl-NL" dirty="0"/>
              <a:t>Tip, tap , top</a:t>
            </a:r>
          </a:p>
          <a:p>
            <a:pPr marL="0" indent="0">
              <a:buNone/>
            </a:pPr>
            <a:r>
              <a:rPr lang="nl-NL" dirty="0"/>
              <a:t>Erin, eruit , erop </a:t>
            </a:r>
          </a:p>
          <a:p>
            <a:pPr marL="0" indent="0">
              <a:buNone/>
            </a:pPr>
            <a:endParaRPr lang="nl-NL" dirty="0"/>
          </a:p>
          <a:p>
            <a:pPr marL="0" indent="0">
              <a:buNone/>
            </a:pPr>
            <a:r>
              <a:rPr lang="nl-NL" sz="2400" dirty="0"/>
              <a:t>(spring met beide voeten in het elastiek, daarna uit het elastiek en dan op het elastiek)</a:t>
            </a:r>
          </a:p>
          <a:p>
            <a:pPr marL="0" indent="0">
              <a:buNone/>
            </a:pPr>
            <a:endParaRPr lang="nl-NL" sz="2400" dirty="0"/>
          </a:p>
          <a:p>
            <a:pPr marL="0" indent="0">
              <a:buNone/>
            </a:pPr>
            <a:r>
              <a:rPr lang="nl-NL" dirty="0"/>
              <a:t>Steeds in een 3tal. Iedereen komt aan de beurt.</a:t>
            </a:r>
          </a:p>
          <a:p>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624" y="1772816"/>
            <a:ext cx="2810176" cy="2810176"/>
          </a:xfrm>
          <a:prstGeom prst="rect">
            <a:avLst/>
          </a:prstGeom>
        </p:spPr>
      </p:pic>
    </p:spTree>
    <p:extLst>
      <p:ext uri="{BB962C8B-B14F-4D97-AF65-F5344CB8AC3E}">
        <p14:creationId xmlns:p14="http://schemas.microsoft.com/office/powerpoint/2010/main" val="2174725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Grammatica</a:t>
            </a:r>
          </a:p>
        </p:txBody>
      </p:sp>
      <p:sp>
        <p:nvSpPr>
          <p:cNvPr id="3" name="Tijdelijke aanduiding voor inhoud 2"/>
          <p:cNvSpPr>
            <a:spLocks noGrp="1"/>
          </p:cNvSpPr>
          <p:nvPr>
            <p:ph idx="1"/>
          </p:nvPr>
        </p:nvSpPr>
        <p:spPr/>
        <p:txBody>
          <a:bodyPr/>
          <a:lstStyle/>
          <a:p>
            <a:r>
              <a:rPr lang="nl-NL" dirty="0"/>
              <a:t>Werkblad verwijzende functiewoorden meervoud</a:t>
            </a:r>
          </a:p>
          <a:p>
            <a:endParaRPr lang="nl-NL" dirty="0"/>
          </a:p>
          <a:p>
            <a:r>
              <a:rPr lang="nl-NL" dirty="0"/>
              <a:t>Jan en Hans 	=&gt; zij , ze</a:t>
            </a:r>
          </a:p>
          <a:p>
            <a:endParaRPr lang="nl-NL" dirty="0"/>
          </a:p>
          <a:p>
            <a:r>
              <a:rPr lang="nl-NL" dirty="0"/>
              <a:t>Laat de kinderen de functie woorden omcirkelen en een streep trekken naar het verwijzend persoon (dus ze verwijst naar Jan en Hans)</a:t>
            </a:r>
          </a:p>
        </p:txBody>
      </p:sp>
    </p:spTree>
    <p:extLst>
      <p:ext uri="{BB962C8B-B14F-4D97-AF65-F5344CB8AC3E}">
        <p14:creationId xmlns:p14="http://schemas.microsoft.com/office/powerpoint/2010/main" val="643339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wij geleerd?</a:t>
            </a:r>
          </a:p>
        </p:txBody>
      </p:sp>
      <p:sp>
        <p:nvSpPr>
          <p:cNvPr id="3" name="Tijdelijke aanduiding voor inhoud 2"/>
          <p:cNvSpPr>
            <a:spLocks noGrp="1"/>
          </p:cNvSpPr>
          <p:nvPr>
            <p:ph idx="1"/>
          </p:nvPr>
        </p:nvSpPr>
        <p:spPr/>
        <p:txBody>
          <a:bodyPr/>
          <a:lstStyle/>
          <a:p>
            <a:endParaRPr lang="nl-NL" dirty="0"/>
          </a:p>
        </p:txBody>
      </p:sp>
      <p:sp>
        <p:nvSpPr>
          <p:cNvPr id="4" name="Ovale toelichting 3"/>
          <p:cNvSpPr/>
          <p:nvPr/>
        </p:nvSpPr>
        <p:spPr>
          <a:xfrm>
            <a:off x="4572000" y="2204864"/>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e toelichting 4"/>
          <p:cNvSpPr/>
          <p:nvPr/>
        </p:nvSpPr>
        <p:spPr>
          <a:xfrm>
            <a:off x="611560" y="2420888"/>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e toelichting 5"/>
          <p:cNvSpPr/>
          <p:nvPr/>
        </p:nvSpPr>
        <p:spPr>
          <a:xfrm>
            <a:off x="2915816" y="4310342"/>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509983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900113" y="620713"/>
            <a:ext cx="7772400" cy="1470025"/>
          </a:xfrm>
        </p:spPr>
        <p:txBody>
          <a:bodyPr/>
          <a:lstStyle/>
          <a:p>
            <a:pPr eaLnBrk="1" hangingPunct="1"/>
            <a:r>
              <a:rPr lang="nl-NL"/>
              <a:t>Dag 3</a:t>
            </a:r>
          </a:p>
        </p:txBody>
      </p:sp>
      <p:sp>
        <p:nvSpPr>
          <p:cNvPr id="46083" name="Rectangle 3"/>
          <p:cNvSpPr>
            <a:spLocks noGrp="1" noChangeArrowheads="1"/>
          </p:cNvSpPr>
          <p:nvPr>
            <p:ph type="subTitle" idx="1"/>
          </p:nvPr>
        </p:nvSpPr>
        <p:spPr/>
        <p:txBody>
          <a:bodyPr/>
          <a:lstStyle/>
          <a:p>
            <a:pPr eaLnBrk="1" hangingPunct="1"/>
            <a:endParaRPr lang="nl-NL"/>
          </a:p>
        </p:txBody>
      </p:sp>
      <p:sp>
        <p:nvSpPr>
          <p:cNvPr id="62468"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2468"/>
                                        </p:tgtEl>
                                        <p:attrNameLst>
                                          <p:attrName>style.visibility</p:attrName>
                                        </p:attrNameLst>
                                      </p:cBhvr>
                                      <p:to>
                                        <p:strVal val="visible"/>
                                      </p:to>
                                    </p:set>
                                    <p:anim calcmode="lin" valueType="num">
                                      <p:cBhvr additive="base">
                                        <p:cTn id="7" dur="500" fill="hold"/>
                                        <p:tgtEl>
                                          <p:spTgt spid="62468"/>
                                        </p:tgtEl>
                                        <p:attrNameLst>
                                          <p:attrName>ppt_x</p:attrName>
                                        </p:attrNameLst>
                                      </p:cBhvr>
                                      <p:tavLst>
                                        <p:tav tm="0">
                                          <p:val>
                                            <p:strVal val="#ppt_x"/>
                                          </p:val>
                                        </p:tav>
                                        <p:tav tm="100000">
                                          <p:val>
                                            <p:strVal val="#ppt_x"/>
                                          </p:val>
                                        </p:tav>
                                      </p:tavLst>
                                    </p:anim>
                                    <p:anim calcmode="lin" valueType="num">
                                      <p:cBhvr additive="base">
                                        <p:cTn id="8"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Weet je nog?</a:t>
            </a:r>
          </a:p>
        </p:txBody>
      </p:sp>
      <p:sp>
        <p:nvSpPr>
          <p:cNvPr id="3" name="Tijdelijke aanduiding voor inhoud 2"/>
          <p:cNvSpPr>
            <a:spLocks noGrp="1"/>
          </p:cNvSpPr>
          <p:nvPr>
            <p:ph idx="1"/>
          </p:nvPr>
        </p:nvSpPr>
        <p:spPr/>
        <p:txBody>
          <a:bodyPr/>
          <a:lstStyle/>
          <a:p>
            <a:r>
              <a:rPr lang="nl-NL" dirty="0"/>
              <a:t>Sterk – slap</a:t>
            </a:r>
          </a:p>
          <a:p>
            <a:r>
              <a:rPr lang="nl-NL" dirty="0"/>
              <a:t>Erin – eruit – erop – eronder – ernaast - erover</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645024"/>
            <a:ext cx="2810176" cy="2810176"/>
          </a:xfrm>
          <a:prstGeom prst="rect">
            <a:avLst/>
          </a:prstGeom>
        </p:spPr>
      </p:pic>
    </p:spTree>
    <p:extLst>
      <p:ext uri="{BB962C8B-B14F-4D97-AF65-F5344CB8AC3E}">
        <p14:creationId xmlns:p14="http://schemas.microsoft.com/office/powerpoint/2010/main" val="305220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endParaRPr lang="nl-NL"/>
          </a:p>
        </p:txBody>
      </p:sp>
      <p:sp>
        <p:nvSpPr>
          <p:cNvPr id="3075" name="Rectangle 3"/>
          <p:cNvSpPr>
            <a:spLocks noGrp="1" noChangeArrowheads="1"/>
          </p:cNvSpPr>
          <p:nvPr>
            <p:ph type="subTitle" idx="1"/>
          </p:nvPr>
        </p:nvSpPr>
        <p:spPr>
          <a:xfrm>
            <a:off x="1395413" y="3832225"/>
            <a:ext cx="6400800" cy="1752600"/>
          </a:xfrm>
        </p:spPr>
        <p:txBody>
          <a:bodyPr/>
          <a:lstStyle/>
          <a:p>
            <a:pPr eaLnBrk="1" hangingPunct="1"/>
            <a:endParaRPr lang="nl-NL"/>
          </a:p>
        </p:txBody>
      </p:sp>
      <p:sp>
        <p:nvSpPr>
          <p:cNvPr id="54276" name="Text Box 4"/>
          <p:cNvSpPr txBox="1">
            <a:spLocks noChangeArrowheads="1"/>
          </p:cNvSpPr>
          <p:nvPr/>
        </p:nvSpPr>
        <p:spPr bwMode="auto">
          <a:xfrm>
            <a:off x="3708400" y="5875338"/>
            <a:ext cx="1544638"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kruis</a:t>
            </a:r>
          </a:p>
        </p:txBody>
      </p:sp>
      <p:pic>
        <p:nvPicPr>
          <p:cNvPr id="3077" name="Picture 5" descr="thumbnail"/>
          <p:cNvPicPr>
            <a:picLocks noChangeAspect="1" noChangeArrowheads="1"/>
          </p:cNvPicPr>
          <p:nvPr/>
        </p:nvPicPr>
        <p:blipFill>
          <a:blip r:embed="rId2" cstate="print"/>
          <a:srcRect/>
          <a:stretch>
            <a:fillRect/>
          </a:stretch>
        </p:blipFill>
        <p:spPr bwMode="auto">
          <a:xfrm>
            <a:off x="1203325" y="-171450"/>
            <a:ext cx="5473700" cy="5473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ppt_x"/>
                                          </p:val>
                                        </p:tav>
                                        <p:tav tm="100000">
                                          <p:val>
                                            <p:strVal val="#ppt_x"/>
                                          </p:val>
                                        </p:tav>
                                      </p:tavLst>
                                    </p:anim>
                                    <p:anim calcmode="lin" valueType="num">
                                      <p:cBhvr additive="base">
                                        <p:cTn id="8"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 je leren?</a:t>
            </a:r>
          </a:p>
        </p:txBody>
      </p:sp>
      <p:sp>
        <p:nvSpPr>
          <p:cNvPr id="3" name="Tijdelijke aanduiding voor inhoud 2"/>
          <p:cNvSpPr>
            <a:spLocks noGrp="1"/>
          </p:cNvSpPr>
          <p:nvPr>
            <p:ph idx="1"/>
          </p:nvPr>
        </p:nvSpPr>
        <p:spPr/>
        <p:txBody>
          <a:bodyPr/>
          <a:lstStyle/>
          <a:p>
            <a:r>
              <a:rPr lang="nl-NL" dirty="0"/>
              <a:t>Het verhaal over Eva</a:t>
            </a:r>
          </a:p>
          <a:p>
            <a:r>
              <a:rPr lang="nl-NL" dirty="0"/>
              <a:t>Wat hoort bij elkaar</a:t>
            </a:r>
          </a:p>
          <a:p>
            <a:r>
              <a:rPr lang="nl-NL" dirty="0"/>
              <a:t>De wang</a:t>
            </a:r>
          </a:p>
          <a:p>
            <a:r>
              <a:rPr lang="nl-NL" dirty="0"/>
              <a:t>De kies</a:t>
            </a:r>
          </a:p>
        </p:txBody>
      </p:sp>
      <p:pic>
        <p:nvPicPr>
          <p:cNvPr id="4" name="Picture 5" descr="tandarts"/>
          <p:cNvPicPr>
            <a:picLocks noChangeAspect="1" noChangeArrowheads="1"/>
          </p:cNvPicPr>
          <p:nvPr/>
        </p:nvPicPr>
        <p:blipFill>
          <a:blip r:embed="rId2" cstate="print"/>
          <a:srcRect/>
          <a:stretch>
            <a:fillRect/>
          </a:stretch>
        </p:blipFill>
        <p:spPr bwMode="auto">
          <a:xfrm>
            <a:off x="6012160" y="3828976"/>
            <a:ext cx="2595586" cy="2479749"/>
          </a:xfrm>
          <a:prstGeom prst="rect">
            <a:avLst/>
          </a:prstGeom>
          <a:noFill/>
          <a:ln w="9525">
            <a:noFill/>
            <a:miter lim="800000"/>
            <a:headEnd/>
            <a:tailEnd/>
          </a:ln>
        </p:spPr>
      </p:pic>
    </p:spTree>
    <p:extLst>
      <p:ext uri="{BB962C8B-B14F-4D97-AF65-F5344CB8AC3E}">
        <p14:creationId xmlns:p14="http://schemas.microsoft.com/office/powerpoint/2010/main" val="1318054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p:txBody>
          <a:bodyPr/>
          <a:lstStyle/>
          <a:p>
            <a:pPr eaLnBrk="1" hangingPunct="1"/>
            <a:endParaRPr lang="nl-NL"/>
          </a:p>
        </p:txBody>
      </p:sp>
      <p:sp>
        <p:nvSpPr>
          <p:cNvPr id="53251" name="Rectangle 3"/>
          <p:cNvSpPr>
            <a:spLocks noGrp="1" noChangeArrowheads="1"/>
          </p:cNvSpPr>
          <p:nvPr>
            <p:ph type="subTitle" idx="1"/>
          </p:nvPr>
        </p:nvSpPr>
        <p:spPr/>
        <p:txBody>
          <a:bodyPr/>
          <a:lstStyle/>
          <a:p>
            <a:pPr eaLnBrk="1" hangingPunct="1"/>
            <a:endParaRPr lang="nl-NL"/>
          </a:p>
        </p:txBody>
      </p:sp>
      <p:sp>
        <p:nvSpPr>
          <p:cNvPr id="60420" name="Text Box 4"/>
          <p:cNvSpPr txBox="1">
            <a:spLocks noChangeArrowheads="1"/>
          </p:cNvSpPr>
          <p:nvPr/>
        </p:nvSpPr>
        <p:spPr bwMode="auto">
          <a:xfrm>
            <a:off x="1116013" y="5824538"/>
            <a:ext cx="7816126" cy="523220"/>
          </a:xfrm>
          <a:prstGeom prst="rect">
            <a:avLst/>
          </a:prstGeom>
          <a:noFill/>
          <a:ln w="9525">
            <a:noFill/>
            <a:miter lim="800000"/>
            <a:headEnd/>
            <a:tailEnd/>
          </a:ln>
        </p:spPr>
        <p:txBody>
          <a:bodyPr wrap="square">
            <a:spAutoFit/>
          </a:bodyPr>
          <a:lstStyle/>
          <a:p>
            <a:r>
              <a:rPr lang="nl-NL" sz="2800" dirty="0"/>
              <a:t>Woord van de dag:         de tandarts</a:t>
            </a:r>
          </a:p>
        </p:txBody>
      </p:sp>
      <p:pic>
        <p:nvPicPr>
          <p:cNvPr id="53253" name="Picture 5" descr="tandarts"/>
          <p:cNvPicPr>
            <a:picLocks noChangeAspect="1" noChangeArrowheads="1"/>
          </p:cNvPicPr>
          <p:nvPr/>
        </p:nvPicPr>
        <p:blipFill>
          <a:blip r:embed="rId2" cstate="print"/>
          <a:srcRect/>
          <a:stretch>
            <a:fillRect/>
          </a:stretch>
        </p:blipFill>
        <p:spPr bwMode="auto">
          <a:xfrm>
            <a:off x="1116013" y="0"/>
            <a:ext cx="5940425" cy="5675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ppt_x"/>
                                          </p:val>
                                        </p:tav>
                                        <p:tav tm="100000">
                                          <p:val>
                                            <p:strVal val="#ppt_x"/>
                                          </p:val>
                                        </p:tav>
                                      </p:tavLst>
                                    </p:anim>
                                    <p:anim calcmode="lin" valueType="num">
                                      <p:cBhvr additive="base">
                                        <p:cTn id="8"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p:txBody>
          <a:bodyPr/>
          <a:lstStyle/>
          <a:p>
            <a:pPr eaLnBrk="1" hangingPunct="1"/>
            <a:endParaRPr lang="nl-NL"/>
          </a:p>
        </p:txBody>
      </p:sp>
      <p:sp>
        <p:nvSpPr>
          <p:cNvPr id="47107" name="Rectangle 3"/>
          <p:cNvSpPr>
            <a:spLocks noGrp="1" noChangeArrowheads="1"/>
          </p:cNvSpPr>
          <p:nvPr>
            <p:ph type="subTitle" idx="1"/>
          </p:nvPr>
        </p:nvSpPr>
        <p:spPr/>
        <p:txBody>
          <a:bodyPr/>
          <a:lstStyle/>
          <a:p>
            <a:pPr eaLnBrk="1" hangingPunct="1"/>
            <a:endParaRPr lang="nl-NL"/>
          </a:p>
        </p:txBody>
      </p:sp>
      <p:sp>
        <p:nvSpPr>
          <p:cNvPr id="67588" name="Text Box 4"/>
          <p:cNvSpPr txBox="1">
            <a:spLocks noChangeArrowheads="1"/>
          </p:cNvSpPr>
          <p:nvPr/>
        </p:nvSpPr>
        <p:spPr bwMode="auto">
          <a:xfrm>
            <a:off x="1371601" y="5824538"/>
            <a:ext cx="7062006" cy="523220"/>
          </a:xfrm>
          <a:prstGeom prst="rect">
            <a:avLst/>
          </a:prstGeom>
          <a:noFill/>
          <a:ln w="9525">
            <a:noFill/>
            <a:miter lim="800000"/>
            <a:headEnd/>
            <a:tailEnd/>
          </a:ln>
        </p:spPr>
        <p:txBody>
          <a:bodyPr wrap="square">
            <a:spAutoFit/>
          </a:bodyPr>
          <a:lstStyle/>
          <a:p>
            <a:r>
              <a:rPr lang="nl-NL" sz="2800" dirty="0"/>
              <a:t>                         de dokter</a:t>
            </a:r>
          </a:p>
        </p:txBody>
      </p:sp>
      <p:pic>
        <p:nvPicPr>
          <p:cNvPr id="47109" name="Picture 5" descr="dokter-en-patient"/>
          <p:cNvPicPr>
            <a:picLocks noChangeAspect="1" noChangeArrowheads="1"/>
          </p:cNvPicPr>
          <p:nvPr/>
        </p:nvPicPr>
        <p:blipFill>
          <a:blip r:embed="rId2" cstate="print"/>
          <a:srcRect/>
          <a:stretch>
            <a:fillRect/>
          </a:stretch>
        </p:blipFill>
        <p:spPr bwMode="auto">
          <a:xfrm>
            <a:off x="900113" y="0"/>
            <a:ext cx="7667625" cy="573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additive="base">
                                        <p:cTn id="7" dur="500" fill="hold"/>
                                        <p:tgtEl>
                                          <p:spTgt spid="67588"/>
                                        </p:tgtEl>
                                        <p:attrNameLst>
                                          <p:attrName>ppt_x</p:attrName>
                                        </p:attrNameLst>
                                      </p:cBhvr>
                                      <p:tavLst>
                                        <p:tav tm="0">
                                          <p:val>
                                            <p:strVal val="#ppt_x"/>
                                          </p:val>
                                        </p:tav>
                                        <p:tav tm="100000">
                                          <p:val>
                                            <p:strVal val="#ppt_x"/>
                                          </p:val>
                                        </p:tav>
                                      </p:tavLst>
                                    </p:anim>
                                    <p:anim calcmode="lin" valueType="num">
                                      <p:cBhvr additive="base">
                                        <p:cTn id="8"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p:txBody>
          <a:bodyPr/>
          <a:lstStyle/>
          <a:p>
            <a:pPr eaLnBrk="1" hangingPunct="1"/>
            <a:endParaRPr lang="nl-NL"/>
          </a:p>
        </p:txBody>
      </p:sp>
      <p:sp>
        <p:nvSpPr>
          <p:cNvPr id="48131" name="Rectangle 3"/>
          <p:cNvSpPr>
            <a:spLocks noGrp="1" noChangeArrowheads="1"/>
          </p:cNvSpPr>
          <p:nvPr>
            <p:ph type="subTitle" idx="1"/>
          </p:nvPr>
        </p:nvSpPr>
        <p:spPr/>
        <p:txBody>
          <a:bodyPr/>
          <a:lstStyle/>
          <a:p>
            <a:pPr eaLnBrk="1" hangingPunct="1"/>
            <a:endParaRPr lang="nl-NL"/>
          </a:p>
        </p:txBody>
      </p:sp>
      <p:sp>
        <p:nvSpPr>
          <p:cNvPr id="70660" name="Text Box 4"/>
          <p:cNvSpPr txBox="1">
            <a:spLocks noChangeArrowheads="1"/>
          </p:cNvSpPr>
          <p:nvPr/>
        </p:nvSpPr>
        <p:spPr bwMode="auto">
          <a:xfrm>
            <a:off x="3616325" y="5824538"/>
            <a:ext cx="2846388"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hoestdrankje</a:t>
            </a:r>
          </a:p>
        </p:txBody>
      </p:sp>
      <p:pic>
        <p:nvPicPr>
          <p:cNvPr id="48133" name="Picture 5" descr="hoestdrank_1383481b"/>
          <p:cNvPicPr>
            <a:picLocks noChangeAspect="1" noChangeArrowheads="1"/>
          </p:cNvPicPr>
          <p:nvPr/>
        </p:nvPicPr>
        <p:blipFill>
          <a:blip r:embed="rId2" cstate="print"/>
          <a:srcRect/>
          <a:stretch>
            <a:fillRect/>
          </a:stretch>
        </p:blipFill>
        <p:spPr bwMode="auto">
          <a:xfrm>
            <a:off x="827088" y="0"/>
            <a:ext cx="7561262" cy="5670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additive="base">
                                        <p:cTn id="7" dur="500" fill="hold"/>
                                        <p:tgtEl>
                                          <p:spTgt spid="70660"/>
                                        </p:tgtEl>
                                        <p:attrNameLst>
                                          <p:attrName>ppt_x</p:attrName>
                                        </p:attrNameLst>
                                      </p:cBhvr>
                                      <p:tavLst>
                                        <p:tav tm="0">
                                          <p:val>
                                            <p:strVal val="#ppt_x"/>
                                          </p:val>
                                        </p:tav>
                                        <p:tav tm="100000">
                                          <p:val>
                                            <p:strVal val="#ppt_x"/>
                                          </p:val>
                                        </p:tav>
                                      </p:tavLst>
                                    </p:anim>
                                    <p:anim calcmode="lin" valueType="num">
                                      <p:cBhvr additive="base">
                                        <p:cTn id="8" dur="500" fill="hold"/>
                                        <p:tgtEl>
                                          <p:spTgt spid="706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p:txBody>
          <a:bodyPr/>
          <a:lstStyle/>
          <a:p>
            <a:pPr eaLnBrk="1" hangingPunct="1"/>
            <a:endParaRPr lang="nl-NL"/>
          </a:p>
        </p:txBody>
      </p:sp>
      <p:sp>
        <p:nvSpPr>
          <p:cNvPr id="49155" name="Rectangle 3"/>
          <p:cNvSpPr>
            <a:spLocks noGrp="1" noChangeArrowheads="1"/>
          </p:cNvSpPr>
          <p:nvPr>
            <p:ph type="subTitle" idx="1"/>
          </p:nvPr>
        </p:nvSpPr>
        <p:spPr/>
        <p:txBody>
          <a:bodyPr/>
          <a:lstStyle/>
          <a:p>
            <a:pPr eaLnBrk="1" hangingPunct="1"/>
            <a:endParaRPr lang="nl-NL"/>
          </a:p>
        </p:txBody>
      </p:sp>
      <p:sp>
        <p:nvSpPr>
          <p:cNvPr id="63492" name="Text Box 4"/>
          <p:cNvSpPr txBox="1">
            <a:spLocks noChangeArrowheads="1"/>
          </p:cNvSpPr>
          <p:nvPr/>
        </p:nvSpPr>
        <p:spPr bwMode="auto">
          <a:xfrm>
            <a:off x="3616325" y="5824538"/>
            <a:ext cx="1344613" cy="523875"/>
          </a:xfrm>
          <a:prstGeom prst="rect">
            <a:avLst/>
          </a:prstGeom>
          <a:noFill/>
          <a:ln w="9525">
            <a:noFill/>
            <a:miter lim="800000"/>
            <a:headEnd/>
            <a:tailEnd/>
          </a:ln>
        </p:spPr>
        <p:txBody>
          <a:bodyPr wrap="none">
            <a:spAutoFit/>
          </a:bodyPr>
          <a:lstStyle/>
          <a:p>
            <a:r>
              <a:rPr lang="nl-NL" sz="2800"/>
              <a:t>de keel</a:t>
            </a:r>
          </a:p>
        </p:txBody>
      </p:sp>
      <p:pic>
        <p:nvPicPr>
          <p:cNvPr id="49157" name="Picture 5" descr="keel"/>
          <p:cNvPicPr>
            <a:picLocks noChangeAspect="1" noChangeArrowheads="1"/>
          </p:cNvPicPr>
          <p:nvPr/>
        </p:nvPicPr>
        <p:blipFill>
          <a:blip r:embed="rId2" cstate="print"/>
          <a:srcRect/>
          <a:stretch>
            <a:fillRect/>
          </a:stretch>
        </p:blipFill>
        <p:spPr bwMode="auto">
          <a:xfrm>
            <a:off x="1692275" y="0"/>
            <a:ext cx="4006850" cy="5661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additive="base">
                                        <p:cTn id="7" dur="500" fill="hold"/>
                                        <p:tgtEl>
                                          <p:spTgt spid="63492"/>
                                        </p:tgtEl>
                                        <p:attrNameLst>
                                          <p:attrName>ppt_x</p:attrName>
                                        </p:attrNameLst>
                                      </p:cBhvr>
                                      <p:tavLst>
                                        <p:tav tm="0">
                                          <p:val>
                                            <p:strVal val="#ppt_x"/>
                                          </p:val>
                                        </p:tav>
                                        <p:tav tm="100000">
                                          <p:val>
                                            <p:strVal val="#ppt_x"/>
                                          </p:val>
                                        </p:tav>
                                      </p:tavLst>
                                    </p:anim>
                                    <p:anim calcmode="lin" valueType="num">
                                      <p:cBhvr additive="base">
                                        <p:cTn id="8" dur="500" fill="hold"/>
                                        <p:tgtEl>
                                          <p:spTgt spid="63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p:txBody>
          <a:bodyPr/>
          <a:lstStyle/>
          <a:p>
            <a:pPr eaLnBrk="1" hangingPunct="1"/>
            <a:endParaRPr lang="nl-NL"/>
          </a:p>
        </p:txBody>
      </p:sp>
      <p:sp>
        <p:nvSpPr>
          <p:cNvPr id="50179" name="Rectangle 3"/>
          <p:cNvSpPr>
            <a:spLocks noGrp="1" noChangeArrowheads="1"/>
          </p:cNvSpPr>
          <p:nvPr>
            <p:ph type="subTitle" idx="1"/>
          </p:nvPr>
        </p:nvSpPr>
        <p:spPr/>
        <p:txBody>
          <a:bodyPr/>
          <a:lstStyle/>
          <a:p>
            <a:pPr eaLnBrk="1" hangingPunct="1"/>
            <a:endParaRPr lang="nl-NL"/>
          </a:p>
        </p:txBody>
      </p:sp>
      <p:sp>
        <p:nvSpPr>
          <p:cNvPr id="58372" name="Text Box 4"/>
          <p:cNvSpPr txBox="1">
            <a:spLocks noChangeArrowheads="1"/>
          </p:cNvSpPr>
          <p:nvPr/>
        </p:nvSpPr>
        <p:spPr bwMode="auto">
          <a:xfrm>
            <a:off x="3616325" y="5824538"/>
            <a:ext cx="1323975" cy="523875"/>
          </a:xfrm>
          <a:prstGeom prst="rect">
            <a:avLst/>
          </a:prstGeom>
          <a:noFill/>
          <a:ln w="9525">
            <a:noFill/>
            <a:miter lim="800000"/>
            <a:headEnd/>
            <a:tailEnd/>
          </a:ln>
        </p:spPr>
        <p:txBody>
          <a:bodyPr wrap="none">
            <a:spAutoFit/>
          </a:bodyPr>
          <a:lstStyle/>
          <a:p>
            <a:r>
              <a:rPr lang="nl-NL" sz="2800"/>
              <a:t>de kies</a:t>
            </a:r>
          </a:p>
        </p:txBody>
      </p:sp>
      <p:pic>
        <p:nvPicPr>
          <p:cNvPr id="50181" name="Picture 5" descr="jc62-2"/>
          <p:cNvPicPr>
            <a:picLocks noChangeAspect="1" noChangeArrowheads="1"/>
          </p:cNvPicPr>
          <p:nvPr/>
        </p:nvPicPr>
        <p:blipFill>
          <a:blip r:embed="rId2" cstate="print"/>
          <a:srcRect/>
          <a:stretch>
            <a:fillRect/>
          </a:stretch>
        </p:blipFill>
        <p:spPr bwMode="auto">
          <a:xfrm>
            <a:off x="900113" y="0"/>
            <a:ext cx="6948487" cy="5645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500" fill="hold"/>
                                        <p:tgtEl>
                                          <p:spTgt spid="58372"/>
                                        </p:tgtEl>
                                        <p:attrNameLst>
                                          <p:attrName>ppt_x</p:attrName>
                                        </p:attrNameLst>
                                      </p:cBhvr>
                                      <p:tavLst>
                                        <p:tav tm="0">
                                          <p:val>
                                            <p:strVal val="#ppt_x"/>
                                          </p:val>
                                        </p:tav>
                                        <p:tav tm="100000">
                                          <p:val>
                                            <p:strVal val="#ppt_x"/>
                                          </p:val>
                                        </p:tav>
                                      </p:tavLst>
                                    </p:anim>
                                    <p:anim calcmode="lin" valueType="num">
                                      <p:cBhvr additive="base">
                                        <p:cTn id="8"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p:txBody>
          <a:bodyPr/>
          <a:lstStyle/>
          <a:p>
            <a:pPr eaLnBrk="1" hangingPunct="1"/>
            <a:endParaRPr lang="nl-NL"/>
          </a:p>
        </p:txBody>
      </p:sp>
      <p:sp>
        <p:nvSpPr>
          <p:cNvPr id="51203" name="Rectangle 3"/>
          <p:cNvSpPr>
            <a:spLocks noGrp="1" noChangeArrowheads="1"/>
          </p:cNvSpPr>
          <p:nvPr>
            <p:ph type="subTitle" idx="1"/>
          </p:nvPr>
        </p:nvSpPr>
        <p:spPr/>
        <p:txBody>
          <a:bodyPr/>
          <a:lstStyle/>
          <a:p>
            <a:pPr eaLnBrk="1" hangingPunct="1"/>
            <a:endParaRPr lang="nl-NL"/>
          </a:p>
        </p:txBody>
      </p:sp>
      <p:sp>
        <p:nvSpPr>
          <p:cNvPr id="65540" name="Text Box 4"/>
          <p:cNvSpPr txBox="1">
            <a:spLocks noChangeArrowheads="1"/>
          </p:cNvSpPr>
          <p:nvPr/>
        </p:nvSpPr>
        <p:spPr bwMode="auto">
          <a:xfrm>
            <a:off x="3616325" y="5824538"/>
            <a:ext cx="1663700" cy="523875"/>
          </a:xfrm>
          <a:prstGeom prst="rect">
            <a:avLst/>
          </a:prstGeom>
          <a:noFill/>
          <a:ln w="9525">
            <a:noFill/>
            <a:miter lim="800000"/>
            <a:headEnd/>
            <a:tailEnd/>
          </a:ln>
        </p:spPr>
        <p:txBody>
          <a:bodyPr wrap="none">
            <a:spAutoFit/>
          </a:bodyPr>
          <a:lstStyle/>
          <a:p>
            <a:r>
              <a:rPr lang="nl-NL" sz="2800"/>
              <a:t>de koorts</a:t>
            </a:r>
          </a:p>
        </p:txBody>
      </p:sp>
      <p:pic>
        <p:nvPicPr>
          <p:cNvPr id="51205" name="Picture 5" descr="rt309_ziki_kind_koorts"/>
          <p:cNvPicPr>
            <a:picLocks noChangeAspect="1" noChangeArrowheads="1"/>
          </p:cNvPicPr>
          <p:nvPr/>
        </p:nvPicPr>
        <p:blipFill>
          <a:blip r:embed="rId2" cstate="print"/>
          <a:srcRect/>
          <a:stretch>
            <a:fillRect/>
          </a:stretch>
        </p:blipFill>
        <p:spPr bwMode="auto">
          <a:xfrm>
            <a:off x="1187450" y="0"/>
            <a:ext cx="6697663" cy="5592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500" fill="hold"/>
                                        <p:tgtEl>
                                          <p:spTgt spid="65540"/>
                                        </p:tgtEl>
                                        <p:attrNameLst>
                                          <p:attrName>ppt_x</p:attrName>
                                        </p:attrNameLst>
                                      </p:cBhvr>
                                      <p:tavLst>
                                        <p:tav tm="0">
                                          <p:val>
                                            <p:strVal val="#ppt_x"/>
                                          </p:val>
                                        </p:tav>
                                        <p:tav tm="100000">
                                          <p:val>
                                            <p:strVal val="#ppt_x"/>
                                          </p:val>
                                        </p:tav>
                                      </p:tavLst>
                                    </p:anim>
                                    <p:anim calcmode="lin" valueType="num">
                                      <p:cBhvr additive="base">
                                        <p:cTn id="8" dur="500" fill="hold"/>
                                        <p:tgtEl>
                                          <p:spTgt spid="65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p:txBody>
          <a:bodyPr/>
          <a:lstStyle/>
          <a:p>
            <a:pPr eaLnBrk="1" hangingPunct="1"/>
            <a:endParaRPr lang="nl-NL"/>
          </a:p>
        </p:txBody>
      </p:sp>
      <p:sp>
        <p:nvSpPr>
          <p:cNvPr id="54275" name="Rectangle 3"/>
          <p:cNvSpPr>
            <a:spLocks noGrp="1" noChangeArrowheads="1"/>
          </p:cNvSpPr>
          <p:nvPr>
            <p:ph type="subTitle" idx="1"/>
          </p:nvPr>
        </p:nvSpPr>
        <p:spPr/>
        <p:txBody>
          <a:bodyPr/>
          <a:lstStyle/>
          <a:p>
            <a:pPr eaLnBrk="1" hangingPunct="1"/>
            <a:endParaRPr lang="nl-NL"/>
          </a:p>
        </p:txBody>
      </p:sp>
      <p:sp>
        <p:nvSpPr>
          <p:cNvPr id="69636" name="Text Box 4"/>
          <p:cNvSpPr txBox="1">
            <a:spLocks noChangeArrowheads="1"/>
          </p:cNvSpPr>
          <p:nvPr/>
        </p:nvSpPr>
        <p:spPr bwMode="auto">
          <a:xfrm>
            <a:off x="3616325" y="5824538"/>
            <a:ext cx="2725738" cy="523875"/>
          </a:xfrm>
          <a:prstGeom prst="rect">
            <a:avLst/>
          </a:prstGeom>
          <a:noFill/>
          <a:ln w="9525">
            <a:noFill/>
            <a:miter lim="800000"/>
            <a:headEnd/>
            <a:tailEnd/>
          </a:ln>
        </p:spPr>
        <p:txBody>
          <a:bodyPr wrap="none">
            <a:spAutoFit/>
          </a:bodyPr>
          <a:lstStyle/>
          <a:p>
            <a:r>
              <a:rPr lang="nl-NL" sz="2800"/>
              <a:t>de thermometer</a:t>
            </a:r>
          </a:p>
        </p:txBody>
      </p:sp>
      <p:pic>
        <p:nvPicPr>
          <p:cNvPr id="54277" name="Picture 5" descr="graphics-mdc-mercury-thermometer"/>
          <p:cNvPicPr>
            <a:picLocks noChangeAspect="1" noChangeArrowheads="1"/>
          </p:cNvPicPr>
          <p:nvPr/>
        </p:nvPicPr>
        <p:blipFill>
          <a:blip r:embed="rId2" cstate="print"/>
          <a:srcRect/>
          <a:stretch>
            <a:fillRect/>
          </a:stretch>
        </p:blipFill>
        <p:spPr bwMode="auto">
          <a:xfrm>
            <a:off x="1403350" y="0"/>
            <a:ext cx="6083300" cy="4535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additive="base">
                                        <p:cTn id="7" dur="500" fill="hold"/>
                                        <p:tgtEl>
                                          <p:spTgt spid="69636"/>
                                        </p:tgtEl>
                                        <p:attrNameLst>
                                          <p:attrName>ppt_x</p:attrName>
                                        </p:attrNameLst>
                                      </p:cBhvr>
                                      <p:tavLst>
                                        <p:tav tm="0">
                                          <p:val>
                                            <p:strVal val="#ppt_x"/>
                                          </p:val>
                                        </p:tav>
                                        <p:tav tm="100000">
                                          <p:val>
                                            <p:strVal val="#ppt_x"/>
                                          </p:val>
                                        </p:tav>
                                      </p:tavLst>
                                    </p:anim>
                                    <p:anim calcmode="lin" valueType="num">
                                      <p:cBhvr additive="base">
                                        <p:cTn id="8" dur="500" fill="hold"/>
                                        <p:tgtEl>
                                          <p:spTgt spid="69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p:txBody>
          <a:bodyPr/>
          <a:lstStyle/>
          <a:p>
            <a:pPr eaLnBrk="1" hangingPunct="1"/>
            <a:endParaRPr lang="nl-NL"/>
          </a:p>
        </p:txBody>
      </p:sp>
      <p:sp>
        <p:nvSpPr>
          <p:cNvPr id="52227" name="Rectangle 3"/>
          <p:cNvSpPr>
            <a:spLocks noGrp="1" noChangeArrowheads="1"/>
          </p:cNvSpPr>
          <p:nvPr>
            <p:ph type="subTitle" idx="1"/>
          </p:nvPr>
        </p:nvSpPr>
        <p:spPr/>
        <p:txBody>
          <a:bodyPr/>
          <a:lstStyle/>
          <a:p>
            <a:pPr eaLnBrk="1" hangingPunct="1"/>
            <a:endParaRPr lang="nl-NL"/>
          </a:p>
        </p:txBody>
      </p:sp>
      <p:sp>
        <p:nvSpPr>
          <p:cNvPr id="78852" name="Text Box 4"/>
          <p:cNvSpPr txBox="1">
            <a:spLocks noChangeArrowheads="1"/>
          </p:cNvSpPr>
          <p:nvPr/>
        </p:nvSpPr>
        <p:spPr bwMode="auto">
          <a:xfrm>
            <a:off x="2411413" y="5848350"/>
            <a:ext cx="4806950" cy="523875"/>
          </a:xfrm>
          <a:prstGeom prst="rect">
            <a:avLst/>
          </a:prstGeom>
          <a:noFill/>
          <a:ln w="9525">
            <a:noFill/>
            <a:miter lim="800000"/>
            <a:headEnd/>
            <a:tailEnd/>
          </a:ln>
        </p:spPr>
        <p:txBody>
          <a:bodyPr wrap="none">
            <a:spAutoFit/>
          </a:bodyPr>
          <a:lstStyle/>
          <a:p>
            <a:r>
              <a:rPr lang="nl-NL" sz="2800"/>
              <a:t>de pil – de pillen – het pilletje</a:t>
            </a:r>
          </a:p>
        </p:txBody>
      </p:sp>
      <p:pic>
        <p:nvPicPr>
          <p:cNvPr id="52229" name="Picture 6" descr="de pil"/>
          <p:cNvPicPr>
            <a:picLocks noChangeAspect="1" noChangeArrowheads="1"/>
          </p:cNvPicPr>
          <p:nvPr/>
        </p:nvPicPr>
        <p:blipFill>
          <a:blip r:embed="rId2" cstate="print"/>
          <a:srcRect/>
          <a:stretch>
            <a:fillRect/>
          </a:stretch>
        </p:blipFill>
        <p:spPr bwMode="auto">
          <a:xfrm>
            <a:off x="1042988" y="0"/>
            <a:ext cx="6840537" cy="4591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additive="base">
                                        <p:cTn id="7" dur="500" fill="hold"/>
                                        <p:tgtEl>
                                          <p:spTgt spid="78852"/>
                                        </p:tgtEl>
                                        <p:attrNameLst>
                                          <p:attrName>ppt_x</p:attrName>
                                        </p:attrNameLst>
                                      </p:cBhvr>
                                      <p:tavLst>
                                        <p:tav tm="0">
                                          <p:val>
                                            <p:strVal val="#ppt_x"/>
                                          </p:val>
                                        </p:tav>
                                        <p:tav tm="100000">
                                          <p:val>
                                            <p:strVal val="#ppt_x"/>
                                          </p:val>
                                        </p:tav>
                                      </p:tavLst>
                                    </p:anim>
                                    <p:anim calcmode="lin" valueType="num">
                                      <p:cBhvr additive="base">
                                        <p:cTn id="8" dur="500" fill="hold"/>
                                        <p:tgtEl>
                                          <p:spTgt spid="78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lstStyle/>
          <a:p>
            <a:pPr eaLnBrk="1" hangingPunct="1"/>
            <a:endParaRPr lang="nl-NL"/>
          </a:p>
        </p:txBody>
      </p:sp>
      <p:sp>
        <p:nvSpPr>
          <p:cNvPr id="56323" name="Rectangle 3"/>
          <p:cNvSpPr>
            <a:spLocks noGrp="1" noChangeArrowheads="1"/>
          </p:cNvSpPr>
          <p:nvPr>
            <p:ph type="subTitle" idx="1"/>
          </p:nvPr>
        </p:nvSpPr>
        <p:spPr/>
        <p:txBody>
          <a:bodyPr/>
          <a:lstStyle/>
          <a:p>
            <a:pPr eaLnBrk="1" hangingPunct="1"/>
            <a:endParaRPr lang="nl-NL"/>
          </a:p>
        </p:txBody>
      </p:sp>
      <p:sp>
        <p:nvSpPr>
          <p:cNvPr id="59396" name="Text Box 4"/>
          <p:cNvSpPr txBox="1">
            <a:spLocks noChangeArrowheads="1"/>
          </p:cNvSpPr>
          <p:nvPr/>
        </p:nvSpPr>
        <p:spPr bwMode="auto">
          <a:xfrm>
            <a:off x="3924300" y="5840413"/>
            <a:ext cx="1544638" cy="523875"/>
          </a:xfrm>
          <a:prstGeom prst="rect">
            <a:avLst/>
          </a:prstGeom>
          <a:noFill/>
          <a:ln w="9525">
            <a:noFill/>
            <a:miter lim="800000"/>
            <a:headEnd/>
            <a:tailEnd/>
          </a:ln>
        </p:spPr>
        <p:txBody>
          <a:bodyPr wrap="none">
            <a:spAutoFit/>
          </a:bodyPr>
          <a:lstStyle/>
          <a:p>
            <a:r>
              <a:rPr lang="nl-NL" sz="2800"/>
              <a:t>de wang</a:t>
            </a:r>
          </a:p>
        </p:txBody>
      </p:sp>
      <p:pic>
        <p:nvPicPr>
          <p:cNvPr id="56325" name="Picture 5" descr="jeroen_wang_2"/>
          <p:cNvPicPr>
            <a:picLocks noChangeAspect="1" noChangeArrowheads="1"/>
          </p:cNvPicPr>
          <p:nvPr/>
        </p:nvPicPr>
        <p:blipFill>
          <a:blip r:embed="rId2" cstate="print"/>
          <a:srcRect/>
          <a:stretch>
            <a:fillRect/>
          </a:stretch>
        </p:blipFill>
        <p:spPr bwMode="auto">
          <a:xfrm>
            <a:off x="1979613" y="0"/>
            <a:ext cx="4192587" cy="5589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ppt_x"/>
                                          </p:val>
                                        </p:tav>
                                        <p:tav tm="100000">
                                          <p:val>
                                            <p:strVal val="#ppt_x"/>
                                          </p:val>
                                        </p:tav>
                                      </p:tavLst>
                                    </p:anim>
                                    <p:anim calcmode="lin" valueType="num">
                                      <p:cBhvr additive="base">
                                        <p:cTn id="8"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endParaRPr lang="nl-NL"/>
          </a:p>
        </p:txBody>
      </p:sp>
      <p:sp>
        <p:nvSpPr>
          <p:cNvPr id="4099" name="Rectangle 3"/>
          <p:cNvSpPr>
            <a:spLocks noGrp="1" noChangeArrowheads="1"/>
          </p:cNvSpPr>
          <p:nvPr>
            <p:ph type="subTitle" idx="1"/>
          </p:nvPr>
        </p:nvSpPr>
        <p:spPr>
          <a:xfrm>
            <a:off x="1395413" y="3832225"/>
            <a:ext cx="6400800" cy="1752600"/>
          </a:xfrm>
        </p:spPr>
        <p:txBody>
          <a:bodyPr/>
          <a:lstStyle/>
          <a:p>
            <a:pPr eaLnBrk="1" hangingPunct="1"/>
            <a:endParaRPr lang="nl-NL"/>
          </a:p>
        </p:txBody>
      </p:sp>
      <p:sp>
        <p:nvSpPr>
          <p:cNvPr id="54276" name="Text Box 4"/>
          <p:cNvSpPr txBox="1">
            <a:spLocks noChangeArrowheads="1"/>
          </p:cNvSpPr>
          <p:nvPr/>
        </p:nvSpPr>
        <p:spPr bwMode="auto">
          <a:xfrm>
            <a:off x="3616325" y="5824538"/>
            <a:ext cx="1444625"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gips</a:t>
            </a:r>
          </a:p>
        </p:txBody>
      </p:sp>
      <p:pic>
        <p:nvPicPr>
          <p:cNvPr id="4101" name="Picture 5" descr="gips"/>
          <p:cNvPicPr>
            <a:picLocks noChangeAspect="1" noChangeArrowheads="1"/>
          </p:cNvPicPr>
          <p:nvPr/>
        </p:nvPicPr>
        <p:blipFill>
          <a:blip r:embed="rId2" cstate="print"/>
          <a:srcRect/>
          <a:stretch>
            <a:fillRect/>
          </a:stretch>
        </p:blipFill>
        <p:spPr bwMode="auto">
          <a:xfrm>
            <a:off x="468313" y="0"/>
            <a:ext cx="8255000" cy="550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ppt_x"/>
                                          </p:val>
                                        </p:tav>
                                        <p:tav tm="100000">
                                          <p:val>
                                            <p:strVal val="#ppt_x"/>
                                          </p:val>
                                        </p:tav>
                                      </p:tavLst>
                                    </p:anim>
                                    <p:anim calcmode="lin" valueType="num">
                                      <p:cBhvr additive="base">
                                        <p:cTn id="8"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pPr eaLnBrk="1" hangingPunct="1"/>
            <a:endParaRPr lang="nl-NL"/>
          </a:p>
        </p:txBody>
      </p:sp>
      <p:sp>
        <p:nvSpPr>
          <p:cNvPr id="57347" name="Rectangle 3"/>
          <p:cNvSpPr>
            <a:spLocks noGrp="1" noChangeArrowheads="1"/>
          </p:cNvSpPr>
          <p:nvPr>
            <p:ph type="subTitle" idx="1"/>
          </p:nvPr>
        </p:nvSpPr>
        <p:spPr/>
        <p:txBody>
          <a:bodyPr/>
          <a:lstStyle/>
          <a:p>
            <a:pPr eaLnBrk="1" hangingPunct="1"/>
            <a:endParaRPr lang="nl-NL"/>
          </a:p>
        </p:txBody>
      </p:sp>
      <p:sp>
        <p:nvSpPr>
          <p:cNvPr id="71684" name="Text Box 4"/>
          <p:cNvSpPr txBox="1">
            <a:spLocks noChangeArrowheads="1"/>
          </p:cNvSpPr>
          <p:nvPr/>
        </p:nvSpPr>
        <p:spPr bwMode="auto">
          <a:xfrm>
            <a:off x="3616325" y="5824538"/>
            <a:ext cx="1465263" cy="523875"/>
          </a:xfrm>
          <a:prstGeom prst="rect">
            <a:avLst/>
          </a:prstGeom>
          <a:noFill/>
          <a:ln w="9525">
            <a:noFill/>
            <a:miter lim="800000"/>
            <a:headEnd/>
            <a:tailEnd/>
          </a:ln>
        </p:spPr>
        <p:txBody>
          <a:bodyPr wrap="none">
            <a:spAutoFit/>
          </a:bodyPr>
          <a:lstStyle/>
          <a:p>
            <a:r>
              <a:rPr lang="nl-NL" sz="2800"/>
              <a:t>hoesten</a:t>
            </a:r>
          </a:p>
        </p:txBody>
      </p:sp>
      <p:pic>
        <p:nvPicPr>
          <p:cNvPr id="57349" name="Picture 5" descr="hoesten"/>
          <p:cNvPicPr>
            <a:picLocks noChangeAspect="1" noChangeArrowheads="1"/>
          </p:cNvPicPr>
          <p:nvPr/>
        </p:nvPicPr>
        <p:blipFill>
          <a:blip r:embed="rId2" cstate="print"/>
          <a:srcRect/>
          <a:stretch>
            <a:fillRect/>
          </a:stretch>
        </p:blipFill>
        <p:spPr bwMode="auto">
          <a:xfrm>
            <a:off x="2484438" y="0"/>
            <a:ext cx="3479800" cy="5661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additive="base">
                                        <p:cTn id="7" dur="500" fill="hold"/>
                                        <p:tgtEl>
                                          <p:spTgt spid="71684"/>
                                        </p:tgtEl>
                                        <p:attrNameLst>
                                          <p:attrName>ppt_x</p:attrName>
                                        </p:attrNameLst>
                                      </p:cBhvr>
                                      <p:tavLst>
                                        <p:tav tm="0">
                                          <p:val>
                                            <p:strVal val="#ppt_x"/>
                                          </p:val>
                                        </p:tav>
                                        <p:tav tm="100000">
                                          <p:val>
                                            <p:strVal val="#ppt_x"/>
                                          </p:val>
                                        </p:tav>
                                      </p:tavLst>
                                    </p:anim>
                                    <p:anim calcmode="lin" valueType="num">
                                      <p:cBhvr additive="base">
                                        <p:cTn id="8" dur="500" fill="hold"/>
                                        <p:tgtEl>
                                          <p:spTgt spid="716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pPr eaLnBrk="1" hangingPunct="1"/>
            <a:endParaRPr lang="nl-NL"/>
          </a:p>
        </p:txBody>
      </p:sp>
      <p:sp>
        <p:nvSpPr>
          <p:cNvPr id="55299" name="Rectangle 3"/>
          <p:cNvSpPr>
            <a:spLocks noGrp="1" noChangeArrowheads="1"/>
          </p:cNvSpPr>
          <p:nvPr>
            <p:ph type="subTitle" idx="1"/>
          </p:nvPr>
        </p:nvSpPr>
        <p:spPr/>
        <p:txBody>
          <a:bodyPr/>
          <a:lstStyle/>
          <a:p>
            <a:pPr eaLnBrk="1" hangingPunct="1"/>
            <a:endParaRPr lang="nl-NL"/>
          </a:p>
        </p:txBody>
      </p:sp>
      <p:sp>
        <p:nvSpPr>
          <p:cNvPr id="79876" name="Text Box 4"/>
          <p:cNvSpPr txBox="1">
            <a:spLocks noChangeArrowheads="1"/>
          </p:cNvSpPr>
          <p:nvPr/>
        </p:nvSpPr>
        <p:spPr bwMode="auto">
          <a:xfrm>
            <a:off x="3616325" y="5824538"/>
            <a:ext cx="2624138" cy="523875"/>
          </a:xfrm>
          <a:prstGeom prst="rect">
            <a:avLst/>
          </a:prstGeom>
          <a:noFill/>
          <a:ln w="9525">
            <a:noFill/>
            <a:miter lim="800000"/>
            <a:headEnd/>
            <a:tailEnd/>
          </a:ln>
        </p:spPr>
        <p:txBody>
          <a:bodyPr wrap="none">
            <a:spAutoFit/>
          </a:bodyPr>
          <a:lstStyle/>
          <a:p>
            <a:r>
              <a:rPr lang="nl-NL" sz="2800"/>
              <a:t>de wachtruimte</a:t>
            </a:r>
          </a:p>
        </p:txBody>
      </p:sp>
      <p:pic>
        <p:nvPicPr>
          <p:cNvPr id="55301" name="Picture 5" descr="105_Wachtruimte"/>
          <p:cNvPicPr>
            <a:picLocks noChangeAspect="1" noChangeArrowheads="1"/>
          </p:cNvPicPr>
          <p:nvPr/>
        </p:nvPicPr>
        <p:blipFill>
          <a:blip r:embed="rId2" cstate="print"/>
          <a:srcRect/>
          <a:stretch>
            <a:fillRect/>
          </a:stretch>
        </p:blipFill>
        <p:spPr bwMode="auto">
          <a:xfrm>
            <a:off x="1116013" y="0"/>
            <a:ext cx="6384925" cy="4789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additive="base">
                                        <p:cTn id="7" dur="500" fill="hold"/>
                                        <p:tgtEl>
                                          <p:spTgt spid="79876"/>
                                        </p:tgtEl>
                                        <p:attrNameLst>
                                          <p:attrName>ppt_x</p:attrName>
                                        </p:attrNameLst>
                                      </p:cBhvr>
                                      <p:tavLst>
                                        <p:tav tm="0">
                                          <p:val>
                                            <p:strVal val="#ppt_x"/>
                                          </p:val>
                                        </p:tav>
                                        <p:tav tm="100000">
                                          <p:val>
                                            <p:strVal val="#ppt_x"/>
                                          </p:val>
                                        </p:tav>
                                      </p:tavLst>
                                    </p:anim>
                                    <p:anim calcmode="lin" valueType="num">
                                      <p:cBhvr additive="base">
                                        <p:cTn id="8" dur="500" fill="hold"/>
                                        <p:tgtEl>
                                          <p:spTgt spid="798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eaLnBrk="1" hangingPunct="1"/>
            <a:endParaRPr lang="nl-NL"/>
          </a:p>
        </p:txBody>
      </p:sp>
      <p:sp>
        <p:nvSpPr>
          <p:cNvPr id="58371" name="Rectangle 3"/>
          <p:cNvSpPr>
            <a:spLocks noGrp="1" noChangeArrowheads="1"/>
          </p:cNvSpPr>
          <p:nvPr>
            <p:ph type="subTitle" idx="1"/>
          </p:nvPr>
        </p:nvSpPr>
        <p:spPr/>
        <p:txBody>
          <a:bodyPr/>
          <a:lstStyle/>
          <a:p>
            <a:pPr eaLnBrk="1" hangingPunct="1"/>
            <a:endParaRPr lang="nl-NL"/>
          </a:p>
        </p:txBody>
      </p:sp>
      <p:sp>
        <p:nvSpPr>
          <p:cNvPr id="80900" name="Text Box 4"/>
          <p:cNvSpPr txBox="1">
            <a:spLocks noChangeArrowheads="1"/>
          </p:cNvSpPr>
          <p:nvPr/>
        </p:nvSpPr>
        <p:spPr bwMode="auto">
          <a:xfrm>
            <a:off x="3616325" y="5824538"/>
            <a:ext cx="1646238" cy="523875"/>
          </a:xfrm>
          <a:prstGeom prst="rect">
            <a:avLst/>
          </a:prstGeom>
          <a:noFill/>
          <a:ln w="9525">
            <a:noFill/>
            <a:miter lim="800000"/>
            <a:headEnd/>
            <a:tailEnd/>
          </a:ln>
        </p:spPr>
        <p:txBody>
          <a:bodyPr wrap="none">
            <a:spAutoFit/>
          </a:bodyPr>
          <a:lstStyle/>
          <a:p>
            <a:r>
              <a:rPr lang="nl-NL" sz="2800"/>
              <a:t>pijn doen</a:t>
            </a:r>
          </a:p>
        </p:txBody>
      </p:sp>
      <p:pic>
        <p:nvPicPr>
          <p:cNvPr id="58373" name="Picture 5" descr="geen%20pijn%20doen"/>
          <p:cNvPicPr>
            <a:picLocks noChangeAspect="1" noChangeArrowheads="1"/>
          </p:cNvPicPr>
          <p:nvPr/>
        </p:nvPicPr>
        <p:blipFill>
          <a:blip r:embed="rId2" cstate="print"/>
          <a:srcRect/>
          <a:stretch>
            <a:fillRect/>
          </a:stretch>
        </p:blipFill>
        <p:spPr bwMode="auto">
          <a:xfrm>
            <a:off x="971550" y="0"/>
            <a:ext cx="7272338" cy="5454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additive="base">
                                        <p:cTn id="7" dur="500" fill="hold"/>
                                        <p:tgtEl>
                                          <p:spTgt spid="80900"/>
                                        </p:tgtEl>
                                        <p:attrNameLst>
                                          <p:attrName>ppt_x</p:attrName>
                                        </p:attrNameLst>
                                      </p:cBhvr>
                                      <p:tavLst>
                                        <p:tav tm="0">
                                          <p:val>
                                            <p:strVal val="#ppt_x"/>
                                          </p:val>
                                        </p:tav>
                                        <p:tav tm="100000">
                                          <p:val>
                                            <p:strVal val="#ppt_x"/>
                                          </p:val>
                                        </p:tav>
                                      </p:tavLst>
                                    </p:anim>
                                    <p:anim calcmode="lin" valueType="num">
                                      <p:cBhvr additive="base">
                                        <p:cTn id="8" dur="500" fill="hold"/>
                                        <p:tgtEl>
                                          <p:spTgt spid="80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endParaRPr lang="nl-NL"/>
          </a:p>
        </p:txBody>
      </p:sp>
      <p:sp>
        <p:nvSpPr>
          <p:cNvPr id="59395" name="Rectangle 3"/>
          <p:cNvSpPr>
            <a:spLocks noGrp="1" noChangeArrowheads="1"/>
          </p:cNvSpPr>
          <p:nvPr>
            <p:ph type="body" idx="1"/>
          </p:nvPr>
        </p:nvSpPr>
        <p:spPr/>
        <p:txBody>
          <a:bodyPr/>
          <a:lstStyle/>
          <a:p>
            <a:pPr eaLnBrk="1" hangingPunct="1">
              <a:buFontTx/>
              <a:buNone/>
            </a:pPr>
            <a:r>
              <a:rPr lang="nl-NL" sz="8000"/>
              <a:t>			slikken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p:txBody>
          <a:bodyPr/>
          <a:lstStyle/>
          <a:p>
            <a:pPr eaLnBrk="1" hangingPunct="1"/>
            <a:endParaRPr lang="nl-NL"/>
          </a:p>
        </p:txBody>
      </p:sp>
      <p:sp>
        <p:nvSpPr>
          <p:cNvPr id="60419" name="Rectangle 3"/>
          <p:cNvSpPr>
            <a:spLocks noGrp="1" noChangeArrowheads="1"/>
          </p:cNvSpPr>
          <p:nvPr>
            <p:ph type="subTitle" idx="1"/>
          </p:nvPr>
        </p:nvSpPr>
        <p:spPr/>
        <p:txBody>
          <a:bodyPr/>
          <a:lstStyle/>
          <a:p>
            <a:pPr eaLnBrk="1" hangingPunct="1"/>
            <a:endParaRPr lang="nl-NL"/>
          </a:p>
        </p:txBody>
      </p:sp>
      <p:sp>
        <p:nvSpPr>
          <p:cNvPr id="61444" name="Text Box 4"/>
          <p:cNvSpPr txBox="1">
            <a:spLocks noChangeArrowheads="1"/>
          </p:cNvSpPr>
          <p:nvPr/>
        </p:nvSpPr>
        <p:spPr bwMode="auto">
          <a:xfrm>
            <a:off x="3616325" y="5824538"/>
            <a:ext cx="2505075" cy="523875"/>
          </a:xfrm>
          <a:prstGeom prst="rect">
            <a:avLst/>
          </a:prstGeom>
          <a:noFill/>
          <a:ln w="9525">
            <a:noFill/>
            <a:miter lim="800000"/>
            <a:headEnd/>
            <a:tailEnd/>
          </a:ln>
        </p:spPr>
        <p:txBody>
          <a:bodyPr wrap="none">
            <a:spAutoFit/>
          </a:bodyPr>
          <a:lstStyle/>
          <a:p>
            <a:r>
              <a:rPr lang="nl-NL" sz="2800"/>
              <a:t>verkouden zijn</a:t>
            </a:r>
          </a:p>
        </p:txBody>
      </p:sp>
      <p:pic>
        <p:nvPicPr>
          <p:cNvPr id="60421" name="Picture 5" descr="verkoudheidjpg1"/>
          <p:cNvPicPr>
            <a:picLocks noChangeAspect="1" noChangeArrowheads="1"/>
          </p:cNvPicPr>
          <p:nvPr/>
        </p:nvPicPr>
        <p:blipFill>
          <a:blip r:embed="rId2" cstate="print"/>
          <a:srcRect/>
          <a:stretch>
            <a:fillRect/>
          </a:stretch>
        </p:blipFill>
        <p:spPr bwMode="auto">
          <a:xfrm>
            <a:off x="1692275" y="0"/>
            <a:ext cx="4887913" cy="5445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ppt_x"/>
                                          </p:val>
                                        </p:tav>
                                        <p:tav tm="100000">
                                          <p:val>
                                            <p:strVal val="#ppt_x"/>
                                          </p:val>
                                        </p:tav>
                                      </p:tavLst>
                                    </p:anim>
                                    <p:anim calcmode="lin" valueType="num">
                                      <p:cBhvr additive="base">
                                        <p:cTn id="8" dur="500" fill="hold"/>
                                        <p:tgtEl>
                                          <p:spTgt spid="61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pPr eaLnBrk="1" hangingPunct="1"/>
            <a:endParaRPr lang="nl-NL"/>
          </a:p>
        </p:txBody>
      </p:sp>
      <p:sp>
        <p:nvSpPr>
          <p:cNvPr id="61443" name="Rectangle 3"/>
          <p:cNvSpPr>
            <a:spLocks noGrp="1" noChangeArrowheads="1"/>
          </p:cNvSpPr>
          <p:nvPr>
            <p:ph type="subTitle" idx="1"/>
          </p:nvPr>
        </p:nvSpPr>
        <p:spPr/>
        <p:txBody>
          <a:bodyPr/>
          <a:lstStyle/>
          <a:p>
            <a:pPr eaLnBrk="1" hangingPunct="1"/>
            <a:endParaRPr lang="nl-NL"/>
          </a:p>
        </p:txBody>
      </p:sp>
      <p:sp>
        <p:nvSpPr>
          <p:cNvPr id="57348" name="Text Box 4"/>
          <p:cNvSpPr txBox="1">
            <a:spLocks noChangeArrowheads="1"/>
          </p:cNvSpPr>
          <p:nvPr/>
        </p:nvSpPr>
        <p:spPr bwMode="auto">
          <a:xfrm>
            <a:off x="2916238" y="5824538"/>
            <a:ext cx="3724275" cy="523875"/>
          </a:xfrm>
          <a:prstGeom prst="rect">
            <a:avLst/>
          </a:prstGeom>
          <a:noFill/>
          <a:ln w="9525">
            <a:noFill/>
            <a:miter lim="800000"/>
            <a:headEnd/>
            <a:tailEnd/>
          </a:ln>
        </p:spPr>
        <p:txBody>
          <a:bodyPr wrap="none">
            <a:spAutoFit/>
          </a:bodyPr>
          <a:lstStyle/>
          <a:p>
            <a:r>
              <a:rPr lang="nl-NL" sz="2800"/>
              <a:t>zich niet lekker voelen</a:t>
            </a:r>
          </a:p>
        </p:txBody>
      </p:sp>
      <p:pic>
        <p:nvPicPr>
          <p:cNvPr id="61445" name="Picture 5" descr="bed"/>
          <p:cNvPicPr>
            <a:picLocks noChangeAspect="1" noChangeArrowheads="1"/>
          </p:cNvPicPr>
          <p:nvPr/>
        </p:nvPicPr>
        <p:blipFill>
          <a:blip r:embed="rId2" cstate="print"/>
          <a:srcRect/>
          <a:stretch>
            <a:fillRect/>
          </a:stretch>
        </p:blipFill>
        <p:spPr bwMode="auto">
          <a:xfrm>
            <a:off x="1258888" y="0"/>
            <a:ext cx="6300787" cy="5340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additive="base">
                                        <p:cTn id="7" dur="500" fill="hold"/>
                                        <p:tgtEl>
                                          <p:spTgt spid="57348"/>
                                        </p:tgtEl>
                                        <p:attrNameLst>
                                          <p:attrName>ppt_x</p:attrName>
                                        </p:attrNameLst>
                                      </p:cBhvr>
                                      <p:tavLst>
                                        <p:tav tm="0">
                                          <p:val>
                                            <p:strVal val="#ppt_x"/>
                                          </p:val>
                                        </p:tav>
                                        <p:tav tm="100000">
                                          <p:val>
                                            <p:strVal val="#ppt_x"/>
                                          </p:val>
                                        </p:tav>
                                      </p:tavLst>
                                    </p:anim>
                                    <p:anim calcmode="lin" valueType="num">
                                      <p:cBhvr additive="base">
                                        <p:cTn id="8" dur="500" fill="hold"/>
                                        <p:tgtEl>
                                          <p:spTgt spid="57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p:txBody>
          <a:bodyPr/>
          <a:lstStyle/>
          <a:p>
            <a:pPr eaLnBrk="1" hangingPunct="1"/>
            <a:endParaRPr lang="nl-NL"/>
          </a:p>
        </p:txBody>
      </p:sp>
      <p:sp>
        <p:nvSpPr>
          <p:cNvPr id="62467" name="Rectangle 3"/>
          <p:cNvSpPr>
            <a:spLocks noGrp="1" noChangeArrowheads="1"/>
          </p:cNvSpPr>
          <p:nvPr>
            <p:ph type="subTitle" idx="1"/>
          </p:nvPr>
        </p:nvSpPr>
        <p:spPr/>
        <p:txBody>
          <a:bodyPr/>
          <a:lstStyle/>
          <a:p>
            <a:pPr eaLnBrk="1" hangingPunct="1"/>
            <a:endParaRPr lang="nl-NL"/>
          </a:p>
        </p:txBody>
      </p:sp>
      <p:sp>
        <p:nvSpPr>
          <p:cNvPr id="81924" name="Text Box 4"/>
          <p:cNvSpPr txBox="1">
            <a:spLocks noChangeArrowheads="1"/>
          </p:cNvSpPr>
          <p:nvPr/>
        </p:nvSpPr>
        <p:spPr bwMode="auto">
          <a:xfrm>
            <a:off x="3616325" y="5824538"/>
            <a:ext cx="1463675" cy="523875"/>
          </a:xfrm>
          <a:prstGeom prst="rect">
            <a:avLst/>
          </a:prstGeom>
          <a:noFill/>
          <a:ln w="9525">
            <a:noFill/>
            <a:miter lim="800000"/>
            <a:headEnd/>
            <a:tailEnd/>
          </a:ln>
        </p:spPr>
        <p:txBody>
          <a:bodyPr wrap="none">
            <a:spAutoFit/>
          </a:bodyPr>
          <a:lstStyle/>
          <a:p>
            <a:r>
              <a:rPr lang="nl-NL" sz="2800"/>
              <a:t>ziek zijn</a:t>
            </a:r>
          </a:p>
        </p:txBody>
      </p:sp>
      <p:pic>
        <p:nvPicPr>
          <p:cNvPr id="62469" name="Picture 5" descr="dyn008_original_414_332_jpeg_2604217_9155cf25c8f05de14798b6da7cc5564e"/>
          <p:cNvPicPr>
            <a:picLocks noChangeAspect="1" noChangeArrowheads="1"/>
          </p:cNvPicPr>
          <p:nvPr/>
        </p:nvPicPr>
        <p:blipFill>
          <a:blip r:embed="rId2" cstate="print"/>
          <a:srcRect/>
          <a:stretch>
            <a:fillRect/>
          </a:stretch>
        </p:blipFill>
        <p:spPr bwMode="auto">
          <a:xfrm>
            <a:off x="1258888" y="0"/>
            <a:ext cx="6985000" cy="5595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additive="base">
                                        <p:cTn id="7" dur="500" fill="hold"/>
                                        <p:tgtEl>
                                          <p:spTgt spid="81924"/>
                                        </p:tgtEl>
                                        <p:attrNameLst>
                                          <p:attrName>ppt_x</p:attrName>
                                        </p:attrNameLst>
                                      </p:cBhvr>
                                      <p:tavLst>
                                        <p:tav tm="0">
                                          <p:val>
                                            <p:strVal val="#ppt_x"/>
                                          </p:val>
                                        </p:tav>
                                        <p:tav tm="100000">
                                          <p:val>
                                            <p:strVal val="#ppt_x"/>
                                          </p:val>
                                        </p:tav>
                                      </p:tavLst>
                                    </p:anim>
                                    <p:anim calcmode="lin" valueType="num">
                                      <p:cBhvr additive="base">
                                        <p:cTn id="8" dur="500" fill="hold"/>
                                        <p:tgtEl>
                                          <p:spTgt spid="819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a:lstStyle/>
          <a:p>
            <a:pPr eaLnBrk="1" hangingPunct="1"/>
            <a:r>
              <a:rPr lang="nl-NL"/>
              <a:t>zuchten</a:t>
            </a:r>
          </a:p>
        </p:txBody>
      </p:sp>
      <p:sp>
        <p:nvSpPr>
          <p:cNvPr id="63491" name="Rectangle 3"/>
          <p:cNvSpPr>
            <a:spLocks noGrp="1" noChangeArrowheads="1"/>
          </p:cNvSpPr>
          <p:nvPr>
            <p:ph type="subTitle" idx="1"/>
          </p:nvPr>
        </p:nvSpPr>
        <p:spPr/>
        <p:txBody>
          <a:bodyPr/>
          <a:lstStyle/>
          <a:p>
            <a:pPr eaLnBrk="1" hangingPunct="1"/>
            <a:endParaRPr lang="nl-NL"/>
          </a:p>
        </p:txBody>
      </p:sp>
      <p:sp>
        <p:nvSpPr>
          <p:cNvPr id="68612"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8612"/>
                                        </p:tgtEl>
                                        <p:attrNameLst>
                                          <p:attrName>style.visibility</p:attrName>
                                        </p:attrNameLst>
                                      </p:cBhvr>
                                      <p:to>
                                        <p:strVal val="visible"/>
                                      </p:to>
                                    </p:set>
                                    <p:anim calcmode="lin" valueType="num">
                                      <p:cBhvr additive="base">
                                        <p:cTn id="7" dur="500" fill="hold"/>
                                        <p:tgtEl>
                                          <p:spTgt spid="68612"/>
                                        </p:tgtEl>
                                        <p:attrNameLst>
                                          <p:attrName>ppt_x</p:attrName>
                                        </p:attrNameLst>
                                      </p:cBhvr>
                                      <p:tavLst>
                                        <p:tav tm="0">
                                          <p:val>
                                            <p:strVal val="#ppt_x"/>
                                          </p:val>
                                        </p:tav>
                                        <p:tav tm="100000">
                                          <p:val>
                                            <p:strVal val="#ppt_x"/>
                                          </p:val>
                                        </p:tav>
                                      </p:tavLst>
                                    </p:anim>
                                    <p:anim calcmode="lin" valueType="num">
                                      <p:cBhvr additive="base">
                                        <p:cTn id="8" dur="500" fill="hold"/>
                                        <p:tgtEl>
                                          <p:spTgt spid="68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nl-NL"/>
          </a:p>
        </p:txBody>
      </p:sp>
      <p:pic>
        <p:nvPicPr>
          <p:cNvPr id="64515" name="Picture 4" descr="gezond2"/>
          <p:cNvPicPr>
            <a:picLocks noChangeAspect="1" noChangeArrowheads="1"/>
          </p:cNvPicPr>
          <p:nvPr/>
        </p:nvPicPr>
        <p:blipFill>
          <a:blip r:embed="rId2" cstate="print"/>
          <a:srcRect/>
          <a:stretch>
            <a:fillRect/>
          </a:stretch>
        </p:blipFill>
        <p:spPr bwMode="auto">
          <a:xfrm>
            <a:off x="827088" y="0"/>
            <a:ext cx="7596187" cy="5697538"/>
          </a:xfrm>
          <a:prstGeom prst="rect">
            <a:avLst/>
          </a:prstGeom>
          <a:noFill/>
          <a:ln w="9525">
            <a:noFill/>
            <a:miter lim="800000"/>
            <a:headEnd/>
            <a:tailEnd/>
          </a:ln>
        </p:spPr>
      </p:pic>
      <p:sp>
        <p:nvSpPr>
          <p:cNvPr id="91141" name="Text Box 5"/>
          <p:cNvSpPr txBox="1">
            <a:spLocks noChangeArrowheads="1"/>
          </p:cNvSpPr>
          <p:nvPr/>
        </p:nvSpPr>
        <p:spPr bwMode="auto">
          <a:xfrm>
            <a:off x="3327400" y="6040438"/>
            <a:ext cx="1366838" cy="523875"/>
          </a:xfrm>
          <a:prstGeom prst="rect">
            <a:avLst/>
          </a:prstGeom>
          <a:noFill/>
          <a:ln w="9525">
            <a:noFill/>
            <a:miter lim="800000"/>
            <a:headEnd/>
            <a:tailEnd/>
          </a:ln>
        </p:spPr>
        <p:txBody>
          <a:bodyPr wrap="none">
            <a:spAutoFit/>
          </a:bodyPr>
          <a:lstStyle/>
          <a:p>
            <a:r>
              <a:rPr lang="nl-NL" sz="2800"/>
              <a:t>gezond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1"/>
                                        </p:tgtEl>
                                        <p:attrNameLst>
                                          <p:attrName>style.visibility</p:attrName>
                                        </p:attrNameLst>
                                      </p:cBhvr>
                                      <p:to>
                                        <p:strVal val="visible"/>
                                      </p:to>
                                    </p:set>
                                    <p:anim calcmode="lin" valueType="num">
                                      <p:cBhvr additive="base">
                                        <p:cTn id="7" dur="500" fill="hold"/>
                                        <p:tgtEl>
                                          <p:spTgt spid="91141"/>
                                        </p:tgtEl>
                                        <p:attrNameLst>
                                          <p:attrName>ppt_x</p:attrName>
                                        </p:attrNameLst>
                                      </p:cBhvr>
                                      <p:tavLst>
                                        <p:tav tm="0">
                                          <p:val>
                                            <p:strVal val="#ppt_x"/>
                                          </p:val>
                                        </p:tav>
                                        <p:tav tm="100000">
                                          <p:val>
                                            <p:strVal val="#ppt_x"/>
                                          </p:val>
                                        </p:tav>
                                      </p:tavLst>
                                    </p:anim>
                                    <p:anim calcmode="lin" valueType="num">
                                      <p:cBhvr additive="base">
                                        <p:cTn id="8" dur="500" fill="hold"/>
                                        <p:tgtEl>
                                          <p:spTgt spid="91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pPr eaLnBrk="1" hangingPunct="1"/>
            <a:r>
              <a:rPr lang="nl-NL"/>
              <a:t> </a:t>
            </a:r>
          </a:p>
        </p:txBody>
      </p:sp>
      <p:sp>
        <p:nvSpPr>
          <p:cNvPr id="65539" name="Rectangle 3"/>
          <p:cNvSpPr>
            <a:spLocks noGrp="1" noChangeArrowheads="1"/>
          </p:cNvSpPr>
          <p:nvPr>
            <p:ph type="subTitle" idx="1"/>
          </p:nvPr>
        </p:nvSpPr>
        <p:spPr/>
        <p:txBody>
          <a:bodyPr/>
          <a:lstStyle/>
          <a:p>
            <a:pPr eaLnBrk="1" hangingPunct="1"/>
            <a:endParaRPr lang="nl-NL"/>
          </a:p>
        </p:txBody>
      </p:sp>
      <p:sp>
        <p:nvSpPr>
          <p:cNvPr id="64516" name="Text Box 4"/>
          <p:cNvSpPr txBox="1">
            <a:spLocks noChangeArrowheads="1"/>
          </p:cNvSpPr>
          <p:nvPr/>
        </p:nvSpPr>
        <p:spPr bwMode="auto">
          <a:xfrm>
            <a:off x="3616325" y="5824538"/>
            <a:ext cx="2341563" cy="523875"/>
          </a:xfrm>
          <a:prstGeom prst="rect">
            <a:avLst/>
          </a:prstGeom>
          <a:noFill/>
          <a:ln w="9525">
            <a:noFill/>
            <a:miter lim="800000"/>
            <a:headEnd/>
            <a:tailEnd/>
          </a:ln>
        </p:spPr>
        <p:txBody>
          <a:bodyPr wrap="none">
            <a:spAutoFit/>
          </a:bodyPr>
          <a:lstStyle/>
          <a:p>
            <a:r>
              <a:rPr lang="nl-NL" sz="2800"/>
              <a:t>meest - minst</a:t>
            </a:r>
          </a:p>
        </p:txBody>
      </p:sp>
      <p:pic>
        <p:nvPicPr>
          <p:cNvPr id="65541" name="Picture 5" descr="meeste"/>
          <p:cNvPicPr>
            <a:picLocks noChangeAspect="1" noChangeArrowheads="1"/>
          </p:cNvPicPr>
          <p:nvPr/>
        </p:nvPicPr>
        <p:blipFill>
          <a:blip r:embed="rId2" cstate="print"/>
          <a:srcRect/>
          <a:stretch>
            <a:fillRect/>
          </a:stretch>
        </p:blipFill>
        <p:spPr bwMode="auto">
          <a:xfrm>
            <a:off x="0" y="0"/>
            <a:ext cx="5003800" cy="3749675"/>
          </a:xfrm>
          <a:prstGeom prst="rect">
            <a:avLst/>
          </a:prstGeom>
          <a:noFill/>
          <a:ln w="9525">
            <a:noFill/>
            <a:miter lim="800000"/>
            <a:headEnd/>
            <a:tailEnd/>
          </a:ln>
        </p:spPr>
      </p:pic>
      <p:pic>
        <p:nvPicPr>
          <p:cNvPr id="65542" name="Picture 6" descr="snoep"/>
          <p:cNvPicPr>
            <a:picLocks noChangeAspect="1" noChangeArrowheads="1"/>
          </p:cNvPicPr>
          <p:nvPr/>
        </p:nvPicPr>
        <p:blipFill>
          <a:blip r:embed="rId3" cstate="print"/>
          <a:srcRect/>
          <a:stretch>
            <a:fillRect/>
          </a:stretch>
        </p:blipFill>
        <p:spPr bwMode="auto">
          <a:xfrm>
            <a:off x="5219700" y="1268413"/>
            <a:ext cx="3635375" cy="2441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additive="base">
                                        <p:cTn id="7" dur="500" fill="hold"/>
                                        <p:tgtEl>
                                          <p:spTgt spid="64516"/>
                                        </p:tgtEl>
                                        <p:attrNameLst>
                                          <p:attrName>ppt_x</p:attrName>
                                        </p:attrNameLst>
                                      </p:cBhvr>
                                      <p:tavLst>
                                        <p:tav tm="0">
                                          <p:val>
                                            <p:strVal val="#ppt_x"/>
                                          </p:val>
                                        </p:tav>
                                        <p:tav tm="100000">
                                          <p:val>
                                            <p:strVal val="#ppt_x"/>
                                          </p:val>
                                        </p:tav>
                                      </p:tavLst>
                                    </p:anim>
                                    <p:anim calcmode="lin" valueType="num">
                                      <p:cBhvr additive="base">
                                        <p:cTn id="8" dur="500" fill="hold"/>
                                        <p:tgtEl>
                                          <p:spTgt spid="645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endParaRPr lang="nl-NL"/>
          </a:p>
        </p:txBody>
      </p:sp>
      <p:sp>
        <p:nvSpPr>
          <p:cNvPr id="5123" name="Rectangle 3"/>
          <p:cNvSpPr>
            <a:spLocks noGrp="1" noChangeArrowheads="1"/>
          </p:cNvSpPr>
          <p:nvPr>
            <p:ph type="subTitle" idx="1"/>
          </p:nvPr>
        </p:nvSpPr>
        <p:spPr/>
        <p:txBody>
          <a:bodyPr/>
          <a:lstStyle/>
          <a:p>
            <a:pPr eaLnBrk="1" hangingPunct="1"/>
            <a:endParaRPr lang="nl-NL"/>
          </a:p>
        </p:txBody>
      </p:sp>
      <p:sp>
        <p:nvSpPr>
          <p:cNvPr id="49156" name="Text Box 4"/>
          <p:cNvSpPr txBox="1">
            <a:spLocks noChangeArrowheads="1"/>
          </p:cNvSpPr>
          <p:nvPr/>
        </p:nvSpPr>
        <p:spPr bwMode="auto">
          <a:xfrm>
            <a:off x="3616325" y="5824538"/>
            <a:ext cx="2786063" cy="523875"/>
          </a:xfrm>
          <a:prstGeom prst="rect">
            <a:avLst/>
          </a:prstGeom>
          <a:noFill/>
          <a:ln w="9525">
            <a:noFill/>
            <a:miter lim="800000"/>
            <a:headEnd/>
            <a:tailEnd/>
          </a:ln>
        </p:spPr>
        <p:txBody>
          <a:bodyPr wrap="none">
            <a:spAutoFit/>
          </a:bodyPr>
          <a:lstStyle/>
          <a:p>
            <a:r>
              <a:rPr lang="nl-NL" sz="2800"/>
              <a:t>de pil – de pillen</a:t>
            </a:r>
          </a:p>
        </p:txBody>
      </p:sp>
      <p:pic>
        <p:nvPicPr>
          <p:cNvPr id="5125" name="Picture 5" descr="de pil"/>
          <p:cNvPicPr>
            <a:picLocks noChangeAspect="1" noChangeArrowheads="1"/>
          </p:cNvPicPr>
          <p:nvPr/>
        </p:nvPicPr>
        <p:blipFill>
          <a:blip r:embed="rId2" cstate="print"/>
          <a:srcRect/>
          <a:stretch>
            <a:fillRect/>
          </a:stretch>
        </p:blipFill>
        <p:spPr bwMode="auto">
          <a:xfrm>
            <a:off x="539750" y="0"/>
            <a:ext cx="8388350" cy="5630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500" fill="hold"/>
                                        <p:tgtEl>
                                          <p:spTgt spid="49156"/>
                                        </p:tgtEl>
                                        <p:attrNameLst>
                                          <p:attrName>ppt_x</p:attrName>
                                        </p:attrNameLst>
                                      </p:cBhvr>
                                      <p:tavLst>
                                        <p:tav tm="0">
                                          <p:val>
                                            <p:strVal val="#ppt_x"/>
                                          </p:val>
                                        </p:tav>
                                        <p:tav tm="100000">
                                          <p:val>
                                            <p:strVal val="#ppt_x"/>
                                          </p:val>
                                        </p:tav>
                                      </p:tavLst>
                                    </p:anim>
                                    <p:anim calcmode="lin" valueType="num">
                                      <p:cBhvr additive="base">
                                        <p:cTn id="8"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1371600" y="2205038"/>
            <a:ext cx="7772400" cy="1470025"/>
          </a:xfrm>
        </p:spPr>
        <p:txBody>
          <a:bodyPr/>
          <a:lstStyle/>
          <a:p>
            <a:pPr eaLnBrk="1" hangingPunct="1"/>
            <a:endParaRPr lang="nl-NL" sz="6000"/>
          </a:p>
        </p:txBody>
      </p:sp>
      <p:sp>
        <p:nvSpPr>
          <p:cNvPr id="66563" name="Rectangle 3"/>
          <p:cNvSpPr>
            <a:spLocks noGrp="1" noChangeArrowheads="1"/>
          </p:cNvSpPr>
          <p:nvPr>
            <p:ph type="subTitle" idx="1"/>
          </p:nvPr>
        </p:nvSpPr>
        <p:spPr/>
        <p:txBody>
          <a:bodyPr/>
          <a:lstStyle/>
          <a:p>
            <a:pPr eaLnBrk="1" hangingPunct="1"/>
            <a:endParaRPr lang="nl-NL"/>
          </a:p>
        </p:txBody>
      </p:sp>
      <p:sp>
        <p:nvSpPr>
          <p:cNvPr id="66564"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pic>
        <p:nvPicPr>
          <p:cNvPr id="66565" name="Afbeelding 6" descr="indexfoto.jpg"/>
          <p:cNvPicPr>
            <a:picLocks noChangeAspect="1"/>
          </p:cNvPicPr>
          <p:nvPr/>
        </p:nvPicPr>
        <p:blipFill>
          <a:blip r:embed="rId2" cstate="print"/>
          <a:srcRect/>
          <a:stretch>
            <a:fillRect/>
          </a:stretch>
        </p:blipFill>
        <p:spPr bwMode="auto">
          <a:xfrm>
            <a:off x="827088" y="0"/>
            <a:ext cx="7580312" cy="5013325"/>
          </a:xfrm>
          <a:prstGeom prst="rect">
            <a:avLst/>
          </a:prstGeom>
          <a:noFill/>
          <a:ln w="9525">
            <a:noFill/>
            <a:miter lim="800000"/>
            <a:headEnd/>
            <a:tailEnd/>
          </a:ln>
        </p:spPr>
      </p:pic>
      <p:sp>
        <p:nvSpPr>
          <p:cNvPr id="8" name="Text Box 4"/>
          <p:cNvSpPr txBox="1">
            <a:spLocks noChangeArrowheads="1"/>
          </p:cNvSpPr>
          <p:nvPr/>
        </p:nvSpPr>
        <p:spPr bwMode="auto">
          <a:xfrm>
            <a:off x="3616325" y="5824538"/>
            <a:ext cx="1565275" cy="523875"/>
          </a:xfrm>
          <a:prstGeom prst="rect">
            <a:avLst/>
          </a:prstGeom>
          <a:noFill/>
          <a:ln w="9525">
            <a:noFill/>
            <a:miter lim="800000"/>
            <a:headEnd/>
            <a:tailEnd/>
          </a:ln>
        </p:spPr>
        <p:txBody>
          <a:bodyPr wrap="none">
            <a:spAutoFit/>
          </a:bodyPr>
          <a:lstStyle/>
          <a:p>
            <a:r>
              <a:rPr lang="nl-NL" sz="2800"/>
              <a:t>uitgerust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6564"/>
                                        </p:tgtEl>
                                        <p:attrNameLst>
                                          <p:attrName>style.visibility</p:attrName>
                                        </p:attrNameLst>
                                      </p:cBhvr>
                                      <p:to>
                                        <p:strVal val="visible"/>
                                      </p:to>
                                    </p:set>
                                    <p:anim calcmode="lin" valueType="num">
                                      <p:cBhvr additive="base">
                                        <p:cTn id="7" dur="500" fill="hold"/>
                                        <p:tgtEl>
                                          <p:spTgt spid="66564"/>
                                        </p:tgtEl>
                                        <p:attrNameLst>
                                          <p:attrName>ppt_x</p:attrName>
                                        </p:attrNameLst>
                                      </p:cBhvr>
                                      <p:tavLst>
                                        <p:tav tm="0">
                                          <p:val>
                                            <p:strVal val="#ppt_x"/>
                                          </p:val>
                                        </p:tav>
                                        <p:tav tm="100000">
                                          <p:val>
                                            <p:strVal val="#ppt_x"/>
                                          </p:val>
                                        </p:tav>
                                      </p:tavLst>
                                    </p:anim>
                                    <p:anim calcmode="lin" valueType="num">
                                      <p:cBhvr additive="base">
                                        <p:cTn id="8" dur="500" fill="hold"/>
                                        <p:tgtEl>
                                          <p:spTgt spid="665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nl-NL"/>
          </a:p>
        </p:txBody>
      </p:sp>
      <p:sp>
        <p:nvSpPr>
          <p:cNvPr id="67587" name="Rectangle 3"/>
          <p:cNvSpPr>
            <a:spLocks noGrp="1" noChangeArrowheads="1"/>
          </p:cNvSpPr>
          <p:nvPr>
            <p:ph type="body" idx="1"/>
          </p:nvPr>
        </p:nvSpPr>
        <p:spPr/>
        <p:txBody>
          <a:bodyPr/>
          <a:lstStyle/>
          <a:p>
            <a:pPr algn="ctr" eaLnBrk="1" hangingPunct="1">
              <a:buFontTx/>
              <a:buNone/>
            </a:pPr>
            <a:r>
              <a:rPr lang="nl-NL" sz="6000"/>
              <a:t>pas ….. als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nl-NL"/>
          </a:p>
        </p:txBody>
      </p:sp>
      <p:sp>
        <p:nvSpPr>
          <p:cNvPr id="68611" name="Rectangle 3"/>
          <p:cNvSpPr>
            <a:spLocks noGrp="1" noChangeArrowheads="1"/>
          </p:cNvSpPr>
          <p:nvPr>
            <p:ph type="body" idx="1"/>
          </p:nvPr>
        </p:nvSpPr>
        <p:spPr/>
        <p:txBody>
          <a:bodyPr/>
          <a:lstStyle/>
          <a:p>
            <a:pPr algn="ctr" eaLnBrk="1" hangingPunct="1">
              <a:buFontTx/>
              <a:buNone/>
            </a:pPr>
            <a:r>
              <a:rPr lang="nl-NL" sz="6000"/>
              <a:t>nadat - voordat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endParaRPr lang="nl-NL"/>
          </a:p>
        </p:txBody>
      </p:sp>
      <p:sp>
        <p:nvSpPr>
          <p:cNvPr id="69635" name="Rectangle 3"/>
          <p:cNvSpPr>
            <a:spLocks noGrp="1" noChangeArrowheads="1"/>
          </p:cNvSpPr>
          <p:nvPr>
            <p:ph type="body" idx="1"/>
          </p:nvPr>
        </p:nvSpPr>
        <p:spPr/>
        <p:txBody>
          <a:bodyPr/>
          <a:lstStyle/>
          <a:p>
            <a:pPr algn="ctr" eaLnBrk="1" hangingPunct="1">
              <a:buFontTx/>
              <a:buNone/>
            </a:pPr>
            <a:r>
              <a:rPr lang="nl-NL" sz="8000"/>
              <a:t>voorbij</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p:txBody>
          <a:bodyPr/>
          <a:lstStyle/>
          <a:p>
            <a:r>
              <a:rPr lang="nl-NL"/>
              <a:t>meervoud</a:t>
            </a:r>
          </a:p>
        </p:txBody>
      </p:sp>
      <p:sp>
        <p:nvSpPr>
          <p:cNvPr id="70659" name="Tijdelijke aanduiding voor inhoud 2"/>
          <p:cNvSpPr>
            <a:spLocks noGrp="1"/>
          </p:cNvSpPr>
          <p:nvPr>
            <p:ph idx="1"/>
          </p:nvPr>
        </p:nvSpPr>
        <p:spPr/>
        <p:txBody>
          <a:bodyPr/>
          <a:lstStyle/>
          <a:p>
            <a:pPr>
              <a:buFontTx/>
              <a:buNone/>
            </a:pPr>
            <a:r>
              <a:rPr lang="nl-NL"/>
              <a:t>de keel</a:t>
            </a:r>
          </a:p>
          <a:p>
            <a:pPr>
              <a:buFontTx/>
              <a:buNone/>
            </a:pPr>
            <a:r>
              <a:rPr lang="nl-NL"/>
              <a:t>de kies</a:t>
            </a:r>
          </a:p>
          <a:p>
            <a:pPr>
              <a:buFontTx/>
              <a:buNone/>
            </a:pPr>
            <a:r>
              <a:rPr lang="nl-NL"/>
              <a:t>het pilletje</a:t>
            </a:r>
          </a:p>
          <a:p>
            <a:pPr>
              <a:buFontTx/>
              <a:buNone/>
            </a:pPr>
            <a:r>
              <a:rPr lang="nl-NL"/>
              <a:t>de tandarts</a:t>
            </a:r>
          </a:p>
          <a:p>
            <a:pPr>
              <a:buFontTx/>
              <a:buNone/>
            </a:pPr>
            <a:r>
              <a:rPr lang="nl-NL"/>
              <a:t>de wang</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p:txBody>
          <a:bodyPr/>
          <a:lstStyle/>
          <a:p>
            <a:r>
              <a:rPr lang="nl-NL"/>
              <a:t>meervoud</a:t>
            </a:r>
          </a:p>
        </p:txBody>
      </p:sp>
      <p:sp>
        <p:nvSpPr>
          <p:cNvPr id="71683" name="Tijdelijke aanduiding voor inhoud 2"/>
          <p:cNvSpPr>
            <a:spLocks noGrp="1"/>
          </p:cNvSpPr>
          <p:nvPr>
            <p:ph idx="1"/>
          </p:nvPr>
        </p:nvSpPr>
        <p:spPr/>
        <p:txBody>
          <a:bodyPr/>
          <a:lstStyle/>
          <a:p>
            <a:pPr>
              <a:buFontTx/>
              <a:buNone/>
            </a:pPr>
            <a:r>
              <a:rPr lang="nl-NL"/>
              <a:t>de keel			de kelen</a:t>
            </a:r>
          </a:p>
          <a:p>
            <a:pPr>
              <a:buFontTx/>
              <a:buNone/>
            </a:pPr>
            <a:r>
              <a:rPr lang="nl-NL"/>
              <a:t>de kies			de kiezen</a:t>
            </a:r>
          </a:p>
          <a:p>
            <a:pPr>
              <a:buFontTx/>
              <a:buNone/>
            </a:pPr>
            <a:r>
              <a:rPr lang="nl-NL"/>
              <a:t>de tandarts		de tandartsen</a:t>
            </a:r>
          </a:p>
          <a:p>
            <a:pPr>
              <a:buFontTx/>
              <a:buNone/>
            </a:pPr>
            <a:r>
              <a:rPr lang="nl-NL"/>
              <a:t>de wang			de wangen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r>
              <a:rPr lang="nl-NL"/>
              <a:t>meervoud</a:t>
            </a:r>
          </a:p>
        </p:txBody>
      </p:sp>
      <p:sp>
        <p:nvSpPr>
          <p:cNvPr id="72707" name="Tijdelijke aanduiding voor inhoud 2"/>
          <p:cNvSpPr>
            <a:spLocks noGrp="1"/>
          </p:cNvSpPr>
          <p:nvPr>
            <p:ph idx="1"/>
          </p:nvPr>
        </p:nvSpPr>
        <p:spPr/>
        <p:txBody>
          <a:bodyPr/>
          <a:lstStyle/>
          <a:p>
            <a:pPr>
              <a:buFontTx/>
              <a:buNone/>
            </a:pPr>
            <a:r>
              <a:rPr lang="nl-NL"/>
              <a:t>het hoestdrankje</a:t>
            </a:r>
          </a:p>
          <a:p>
            <a:pPr>
              <a:buFontTx/>
              <a:buNone/>
            </a:pPr>
            <a:r>
              <a:rPr lang="nl-NL"/>
              <a:t>het pilletje</a:t>
            </a:r>
          </a:p>
          <a:p>
            <a:pPr>
              <a:buFontTx/>
              <a:buNone/>
            </a:pPr>
            <a:r>
              <a:rPr lang="nl-NL"/>
              <a:t>de thermometer</a:t>
            </a:r>
          </a:p>
          <a:p>
            <a:pPr>
              <a:buFontTx/>
              <a:buNone/>
            </a:pPr>
            <a:r>
              <a:rPr lang="nl-NL"/>
              <a:t>de wachtkamer		</a:t>
            </a:r>
          </a:p>
          <a:p>
            <a:endParaRPr lang="nl-NL"/>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p:txBody>
          <a:bodyPr/>
          <a:lstStyle/>
          <a:p>
            <a:r>
              <a:rPr lang="nl-NL"/>
              <a:t>meervoud</a:t>
            </a:r>
          </a:p>
        </p:txBody>
      </p:sp>
      <p:sp>
        <p:nvSpPr>
          <p:cNvPr id="73731" name="Tijdelijke aanduiding voor inhoud 2"/>
          <p:cNvSpPr>
            <a:spLocks noGrp="1"/>
          </p:cNvSpPr>
          <p:nvPr>
            <p:ph idx="1"/>
          </p:nvPr>
        </p:nvSpPr>
        <p:spPr/>
        <p:txBody>
          <a:bodyPr/>
          <a:lstStyle/>
          <a:p>
            <a:pPr>
              <a:buFontTx/>
              <a:buNone/>
            </a:pPr>
            <a:r>
              <a:rPr lang="nl-NL"/>
              <a:t>het hoestdrankje		de hoestdrankjes</a:t>
            </a:r>
          </a:p>
          <a:p>
            <a:pPr>
              <a:buFontTx/>
              <a:buNone/>
            </a:pPr>
            <a:r>
              <a:rPr lang="nl-NL"/>
              <a:t>het pilletje				de pilletjes</a:t>
            </a:r>
          </a:p>
          <a:p>
            <a:pPr>
              <a:buFontTx/>
              <a:buNone/>
            </a:pPr>
            <a:r>
              <a:rPr lang="nl-NL"/>
              <a:t>de thermometer		de thermometers</a:t>
            </a:r>
          </a:p>
          <a:p>
            <a:pPr>
              <a:buFontTx/>
              <a:buNone/>
            </a:pPr>
            <a:r>
              <a:rPr lang="nl-NL"/>
              <a:t>de wachtkamer		de wachtkamers</a:t>
            </a:r>
          </a:p>
          <a:p>
            <a:endParaRPr lang="nl-NL"/>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208" y="260648"/>
            <a:ext cx="8229600" cy="1143000"/>
          </a:xfrm>
        </p:spPr>
        <p:txBody>
          <a:bodyPr/>
          <a:lstStyle/>
          <a:p>
            <a:br>
              <a:rPr lang="nl-NL" dirty="0"/>
            </a:br>
            <a:r>
              <a:rPr lang="nl-NL" dirty="0"/>
              <a:t>Het verhaal</a:t>
            </a:r>
          </a:p>
        </p:txBody>
      </p:sp>
      <p:sp>
        <p:nvSpPr>
          <p:cNvPr id="4" name="Rechthoek 3"/>
          <p:cNvSpPr/>
          <p:nvPr/>
        </p:nvSpPr>
        <p:spPr>
          <a:xfrm>
            <a:off x="1168357" y="1772816"/>
            <a:ext cx="1440160" cy="25922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Wie?</a:t>
            </a:r>
          </a:p>
        </p:txBody>
      </p:sp>
      <p:sp>
        <p:nvSpPr>
          <p:cNvPr id="5" name="Rechthoek 4"/>
          <p:cNvSpPr/>
          <p:nvPr/>
        </p:nvSpPr>
        <p:spPr>
          <a:xfrm>
            <a:off x="2946005" y="1772816"/>
            <a:ext cx="1440160" cy="25922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doet?</a:t>
            </a:r>
          </a:p>
        </p:txBody>
      </p:sp>
      <p:sp>
        <p:nvSpPr>
          <p:cNvPr id="6" name="Rechthoek 5"/>
          <p:cNvSpPr/>
          <p:nvPr/>
        </p:nvSpPr>
        <p:spPr>
          <a:xfrm>
            <a:off x="4731153" y="1772816"/>
            <a:ext cx="1440160" cy="2592288"/>
          </a:xfrm>
          <a:prstGeom prst="rect">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wat?</a:t>
            </a:r>
          </a:p>
        </p:txBody>
      </p:sp>
      <p:sp>
        <p:nvSpPr>
          <p:cNvPr id="7" name="Rechthoek 6"/>
          <p:cNvSpPr/>
          <p:nvPr/>
        </p:nvSpPr>
        <p:spPr>
          <a:xfrm>
            <a:off x="6540862" y="1772816"/>
            <a:ext cx="1440160" cy="25922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waar?</a:t>
            </a:r>
          </a:p>
        </p:txBody>
      </p:sp>
    </p:spTree>
    <p:extLst>
      <p:ext uri="{BB962C8B-B14F-4D97-AF65-F5344CB8AC3E}">
        <p14:creationId xmlns:p14="http://schemas.microsoft.com/office/powerpoint/2010/main" val="20783180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Voordoen - nadoen</a:t>
            </a:r>
          </a:p>
        </p:txBody>
      </p:sp>
      <p:sp>
        <p:nvSpPr>
          <p:cNvPr id="3" name="Tijdelijke aanduiding voor inhoud 2"/>
          <p:cNvSpPr>
            <a:spLocks noGrp="1"/>
          </p:cNvSpPr>
          <p:nvPr>
            <p:ph idx="1"/>
          </p:nvPr>
        </p:nvSpPr>
        <p:spPr/>
        <p:txBody>
          <a:bodyPr/>
          <a:lstStyle/>
          <a:p>
            <a:r>
              <a:rPr lang="nl-NL" dirty="0"/>
              <a:t>Alle kinderen</a:t>
            </a:r>
          </a:p>
          <a:p>
            <a:pPr lvl="1"/>
            <a:r>
              <a:rPr lang="nl-NL" dirty="0"/>
              <a:t>Hoesten</a:t>
            </a:r>
          </a:p>
          <a:p>
            <a:pPr lvl="1"/>
            <a:r>
              <a:rPr lang="nl-NL" dirty="0"/>
              <a:t>Kuchen</a:t>
            </a:r>
          </a:p>
          <a:p>
            <a:pPr lvl="1"/>
            <a:r>
              <a:rPr lang="nl-NL" dirty="0"/>
              <a:t>Zuchten</a:t>
            </a:r>
          </a:p>
          <a:p>
            <a:pPr lvl="1"/>
            <a:r>
              <a:rPr lang="nl-NL" dirty="0"/>
              <a:t>Slikken</a:t>
            </a:r>
          </a:p>
          <a:p>
            <a:pPr lvl="1"/>
            <a:r>
              <a:rPr lang="nl-NL" dirty="0"/>
              <a:t>Hebben pijn</a:t>
            </a:r>
          </a:p>
          <a:p>
            <a:pPr lvl="1"/>
            <a:r>
              <a:rPr lang="nl-NL" dirty="0"/>
              <a:t>Zeggen </a:t>
            </a:r>
            <a:r>
              <a:rPr lang="nl-NL" dirty="0" err="1"/>
              <a:t>aaaaaaaaa</a:t>
            </a:r>
            <a:endParaRPr lang="nl-NL" dirty="0"/>
          </a:p>
          <a:p>
            <a:pPr lvl="1"/>
            <a:r>
              <a:rPr lang="nl-NL" dirty="0"/>
              <a:t>Voelen zich niet lekker</a:t>
            </a:r>
          </a:p>
        </p:txBody>
      </p:sp>
    </p:spTree>
    <p:extLst>
      <p:ext uri="{BB962C8B-B14F-4D97-AF65-F5344CB8AC3E}">
        <p14:creationId xmlns:p14="http://schemas.microsoft.com/office/powerpoint/2010/main" val="413638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nl-NL"/>
          </a:p>
        </p:txBody>
      </p:sp>
      <p:sp>
        <p:nvSpPr>
          <p:cNvPr id="6147" name="Rectangle 3"/>
          <p:cNvSpPr>
            <a:spLocks noGrp="1" noChangeArrowheads="1"/>
          </p:cNvSpPr>
          <p:nvPr>
            <p:ph type="subTitle" idx="1"/>
          </p:nvPr>
        </p:nvSpPr>
        <p:spPr/>
        <p:txBody>
          <a:bodyPr/>
          <a:lstStyle/>
          <a:p>
            <a:pPr eaLnBrk="1" hangingPunct="1"/>
            <a:endParaRPr lang="nl-NL"/>
          </a:p>
        </p:txBody>
      </p:sp>
      <p:sp>
        <p:nvSpPr>
          <p:cNvPr id="56324" name="Text Box 4"/>
          <p:cNvSpPr txBox="1">
            <a:spLocks noChangeArrowheads="1"/>
          </p:cNvSpPr>
          <p:nvPr/>
        </p:nvSpPr>
        <p:spPr bwMode="auto">
          <a:xfrm>
            <a:off x="3616325" y="5824538"/>
            <a:ext cx="1947863" cy="519112"/>
          </a:xfrm>
          <a:prstGeom prst="rect">
            <a:avLst/>
          </a:prstGeom>
          <a:noFill/>
          <a:ln w="9525">
            <a:noFill/>
            <a:miter lim="800000"/>
            <a:headEnd/>
            <a:tailEnd/>
          </a:ln>
        </p:spPr>
        <p:txBody>
          <a:bodyPr wrap="none">
            <a:spAutoFit/>
          </a:bodyPr>
          <a:lstStyle/>
          <a:p>
            <a:r>
              <a:rPr lang="nl-NL" sz="2800"/>
              <a:t>de receptie</a:t>
            </a:r>
          </a:p>
        </p:txBody>
      </p:sp>
      <p:pic>
        <p:nvPicPr>
          <p:cNvPr id="6149" name="Picture 5" descr="foto_balie_BPS_en_receptie_in_F-2"/>
          <p:cNvPicPr>
            <a:picLocks noChangeAspect="1" noChangeArrowheads="1"/>
          </p:cNvPicPr>
          <p:nvPr/>
        </p:nvPicPr>
        <p:blipFill>
          <a:blip r:embed="rId2" cstate="print"/>
          <a:srcRect/>
          <a:stretch>
            <a:fillRect/>
          </a:stretch>
        </p:blipFill>
        <p:spPr bwMode="auto">
          <a:xfrm>
            <a:off x="1042988" y="0"/>
            <a:ext cx="7380287" cy="5535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additive="base">
                                        <p:cTn id="7" dur="500" fill="hold"/>
                                        <p:tgtEl>
                                          <p:spTgt spid="56324"/>
                                        </p:tgtEl>
                                        <p:attrNameLst>
                                          <p:attrName>ppt_x</p:attrName>
                                        </p:attrNameLst>
                                      </p:cBhvr>
                                      <p:tavLst>
                                        <p:tav tm="0">
                                          <p:val>
                                            <p:strVal val="#ppt_x"/>
                                          </p:val>
                                        </p:tav>
                                        <p:tav tm="100000">
                                          <p:val>
                                            <p:strVal val="#ppt_x"/>
                                          </p:val>
                                        </p:tav>
                                      </p:tavLst>
                                    </p:anim>
                                    <p:anim calcmode="lin" valueType="num">
                                      <p:cBhvr additive="base">
                                        <p:cTn id="8"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Mix&amp;Koppel</a:t>
            </a:r>
            <a:endParaRPr lang="nl-NL" dirty="0"/>
          </a:p>
        </p:txBody>
      </p:sp>
      <p:sp>
        <p:nvSpPr>
          <p:cNvPr id="3" name="Tijdelijke aanduiding voor inhoud 2"/>
          <p:cNvSpPr>
            <a:spLocks noGrp="1"/>
          </p:cNvSpPr>
          <p:nvPr>
            <p:ph idx="1"/>
          </p:nvPr>
        </p:nvSpPr>
        <p:spPr/>
        <p:txBody>
          <a:bodyPr/>
          <a:lstStyle/>
          <a:p>
            <a:r>
              <a:rPr lang="nl-NL" dirty="0"/>
              <a:t>Elk kind krijgt een kaartje van werkblad 64</a:t>
            </a:r>
          </a:p>
          <a:p>
            <a:r>
              <a:rPr lang="nl-NL" dirty="0"/>
              <a:t>Lees het kaartje en ga op zoek naar het kind dat bij jou hoort</a:t>
            </a:r>
          </a:p>
          <a:p>
            <a:endParaRPr lang="nl-NL" dirty="0"/>
          </a:p>
          <a:p>
            <a:pPr marL="0" indent="0" algn="ctr">
              <a:buNone/>
            </a:pPr>
            <a:r>
              <a:rPr lang="nl-NL" dirty="0"/>
              <a:t>Bijvoorbeeld:      de zuster – het ziekenhuis</a:t>
            </a:r>
          </a:p>
        </p:txBody>
      </p:sp>
    </p:spTree>
    <p:extLst>
      <p:ext uri="{BB962C8B-B14F-4D97-AF65-F5344CB8AC3E}">
        <p14:creationId xmlns:p14="http://schemas.microsoft.com/office/powerpoint/2010/main" val="11851140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Grammatica</a:t>
            </a:r>
            <a:br>
              <a:rPr lang="nl-NL" dirty="0"/>
            </a:br>
            <a:r>
              <a:rPr lang="nl-NL" sz="2800" dirty="0"/>
              <a:t>enkelvoud – meervoud zinnen meer zinsdelen</a:t>
            </a:r>
            <a:endParaRPr lang="nl-NL" dirty="0"/>
          </a:p>
        </p:txBody>
      </p:sp>
      <p:sp>
        <p:nvSpPr>
          <p:cNvPr id="3" name="Tijdelijke aanduiding voor inhoud 2"/>
          <p:cNvSpPr>
            <a:spLocks noGrp="1"/>
          </p:cNvSpPr>
          <p:nvPr>
            <p:ph idx="1"/>
          </p:nvPr>
        </p:nvSpPr>
        <p:spPr/>
        <p:txBody>
          <a:bodyPr/>
          <a:lstStyle/>
          <a:p>
            <a:r>
              <a:rPr lang="nl-NL" dirty="0" err="1"/>
              <a:t>TweetalCoach</a:t>
            </a:r>
            <a:endParaRPr lang="nl-NL" dirty="0"/>
          </a:p>
          <a:p>
            <a:pPr lvl="1"/>
            <a:r>
              <a:rPr lang="nl-NL" dirty="0"/>
              <a:t>1 leerling maakt een zin met woorden van de dag (de dokter geeft een pilletje)</a:t>
            </a:r>
          </a:p>
          <a:p>
            <a:pPr lvl="1"/>
            <a:r>
              <a:rPr lang="nl-NL" dirty="0"/>
              <a:t>De andere leerling maakt er meervoud van</a:t>
            </a:r>
          </a:p>
          <a:p>
            <a:pPr marL="457200" lvl="1" indent="0">
              <a:buNone/>
            </a:pPr>
            <a:r>
              <a:rPr lang="nl-NL" dirty="0"/>
              <a:t>   (de dokter geeft de pilletje</a:t>
            </a:r>
            <a:r>
              <a:rPr lang="nl-NL" dirty="0">
                <a:solidFill>
                  <a:srgbClr val="FF0000"/>
                </a:solidFill>
              </a:rPr>
              <a:t>s </a:t>
            </a:r>
            <a:r>
              <a:rPr lang="nl-NL" dirty="0"/>
              <a:t>)</a:t>
            </a:r>
            <a:endParaRPr lang="nl-NL" dirty="0">
              <a:solidFill>
                <a:srgbClr val="FF0000"/>
              </a:solidFill>
            </a:endParaRPr>
          </a:p>
        </p:txBody>
      </p:sp>
    </p:spTree>
    <p:extLst>
      <p:ext uri="{BB962C8B-B14F-4D97-AF65-F5344CB8AC3E}">
        <p14:creationId xmlns:p14="http://schemas.microsoft.com/office/powerpoint/2010/main" val="19530303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hebben wij geleerd?</a:t>
            </a:r>
          </a:p>
        </p:txBody>
      </p:sp>
      <p:sp>
        <p:nvSpPr>
          <p:cNvPr id="3" name="Tijdelijke aanduiding voor inhoud 2"/>
          <p:cNvSpPr>
            <a:spLocks noGrp="1"/>
          </p:cNvSpPr>
          <p:nvPr>
            <p:ph idx="1"/>
          </p:nvPr>
        </p:nvSpPr>
        <p:spPr/>
        <p:txBody>
          <a:bodyPr/>
          <a:lstStyle/>
          <a:p>
            <a:endParaRPr lang="nl-NL" dirty="0"/>
          </a:p>
        </p:txBody>
      </p:sp>
      <p:sp>
        <p:nvSpPr>
          <p:cNvPr id="4" name="Ovale toelichting 3"/>
          <p:cNvSpPr/>
          <p:nvPr/>
        </p:nvSpPr>
        <p:spPr>
          <a:xfrm>
            <a:off x="4572000" y="2204864"/>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e toelichting 4"/>
          <p:cNvSpPr/>
          <p:nvPr/>
        </p:nvSpPr>
        <p:spPr>
          <a:xfrm>
            <a:off x="611560" y="2420888"/>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e toelichting 5"/>
          <p:cNvSpPr/>
          <p:nvPr/>
        </p:nvSpPr>
        <p:spPr>
          <a:xfrm>
            <a:off x="2915816" y="4310342"/>
            <a:ext cx="2952328" cy="17281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279833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11188" y="260350"/>
            <a:ext cx="7772400" cy="1470025"/>
          </a:xfrm>
        </p:spPr>
        <p:txBody>
          <a:bodyPr/>
          <a:lstStyle/>
          <a:p>
            <a:pPr eaLnBrk="1" hangingPunct="1"/>
            <a:r>
              <a:rPr lang="nl-NL"/>
              <a:t>Dag 4</a:t>
            </a:r>
          </a:p>
        </p:txBody>
      </p:sp>
      <p:sp>
        <p:nvSpPr>
          <p:cNvPr id="74755" name="Rectangle 3"/>
          <p:cNvSpPr>
            <a:spLocks noGrp="1" noChangeArrowheads="1"/>
          </p:cNvSpPr>
          <p:nvPr>
            <p:ph type="subTitle" idx="1"/>
          </p:nvPr>
        </p:nvSpPr>
        <p:spPr/>
        <p:txBody>
          <a:bodyPr/>
          <a:lstStyle/>
          <a:p>
            <a:pPr eaLnBrk="1" hangingPunct="1"/>
            <a:endParaRPr lang="nl-NL"/>
          </a:p>
        </p:txBody>
      </p:sp>
      <p:sp>
        <p:nvSpPr>
          <p:cNvPr id="37892"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208" y="260648"/>
            <a:ext cx="8229600" cy="1143000"/>
          </a:xfrm>
        </p:spPr>
        <p:txBody>
          <a:bodyPr/>
          <a:lstStyle/>
          <a:p>
            <a:r>
              <a:rPr lang="nl-NL" dirty="0"/>
              <a:t>Weet je nog?</a:t>
            </a:r>
            <a:br>
              <a:rPr lang="nl-NL" dirty="0"/>
            </a:br>
            <a:r>
              <a:rPr lang="nl-NL" dirty="0"/>
              <a:t>Het verhaal</a:t>
            </a:r>
          </a:p>
        </p:txBody>
      </p:sp>
      <p:sp>
        <p:nvSpPr>
          <p:cNvPr id="4" name="Rechthoek 3"/>
          <p:cNvSpPr/>
          <p:nvPr/>
        </p:nvSpPr>
        <p:spPr>
          <a:xfrm>
            <a:off x="1168357" y="1772816"/>
            <a:ext cx="1440160" cy="25922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Wie?</a:t>
            </a:r>
          </a:p>
        </p:txBody>
      </p:sp>
      <p:sp>
        <p:nvSpPr>
          <p:cNvPr id="5" name="Rechthoek 4"/>
          <p:cNvSpPr/>
          <p:nvPr/>
        </p:nvSpPr>
        <p:spPr>
          <a:xfrm>
            <a:off x="2946005" y="1772816"/>
            <a:ext cx="1440160" cy="25922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doet?</a:t>
            </a:r>
          </a:p>
        </p:txBody>
      </p:sp>
      <p:sp>
        <p:nvSpPr>
          <p:cNvPr id="6" name="Rechthoek 5"/>
          <p:cNvSpPr/>
          <p:nvPr/>
        </p:nvSpPr>
        <p:spPr>
          <a:xfrm>
            <a:off x="4731153" y="1772816"/>
            <a:ext cx="1440160" cy="2592288"/>
          </a:xfrm>
          <a:prstGeom prst="rect">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wat?</a:t>
            </a:r>
          </a:p>
        </p:txBody>
      </p:sp>
      <p:sp>
        <p:nvSpPr>
          <p:cNvPr id="7" name="Rechthoek 6"/>
          <p:cNvSpPr/>
          <p:nvPr/>
        </p:nvSpPr>
        <p:spPr>
          <a:xfrm>
            <a:off x="6540862" y="1772816"/>
            <a:ext cx="1440160" cy="25922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waar?</a:t>
            </a:r>
          </a:p>
        </p:txBody>
      </p:sp>
    </p:spTree>
    <p:extLst>
      <p:ext uri="{BB962C8B-B14F-4D97-AF65-F5344CB8AC3E}">
        <p14:creationId xmlns:p14="http://schemas.microsoft.com/office/powerpoint/2010/main" val="4356624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 je leren?</a:t>
            </a:r>
          </a:p>
        </p:txBody>
      </p:sp>
      <p:sp>
        <p:nvSpPr>
          <p:cNvPr id="3" name="Tijdelijke aanduiding voor inhoud 2"/>
          <p:cNvSpPr>
            <a:spLocks noGrp="1"/>
          </p:cNvSpPr>
          <p:nvPr>
            <p:ph idx="1"/>
          </p:nvPr>
        </p:nvSpPr>
        <p:spPr/>
        <p:txBody>
          <a:bodyPr/>
          <a:lstStyle/>
          <a:p>
            <a:r>
              <a:rPr lang="nl-NL" dirty="0"/>
              <a:t>Het verband</a:t>
            </a:r>
          </a:p>
          <a:p>
            <a:r>
              <a:rPr lang="nl-NL" dirty="0"/>
              <a:t>De pleister</a:t>
            </a:r>
          </a:p>
          <a:p>
            <a:r>
              <a:rPr lang="nl-NL" dirty="0"/>
              <a:t>De wond</a:t>
            </a:r>
          </a:p>
          <a:p>
            <a:r>
              <a:rPr lang="nl-NL" dirty="0"/>
              <a:t>Het gat</a:t>
            </a:r>
          </a:p>
          <a:p>
            <a:r>
              <a:rPr lang="nl-NL" dirty="0"/>
              <a:t>Een verband omdoen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524" y="4077072"/>
            <a:ext cx="2753040" cy="2358724"/>
          </a:xfrm>
          <a:prstGeom prst="rect">
            <a:avLst/>
          </a:prstGeom>
        </p:spPr>
      </p:pic>
    </p:spTree>
    <p:extLst>
      <p:ext uri="{BB962C8B-B14F-4D97-AF65-F5344CB8AC3E}">
        <p14:creationId xmlns:p14="http://schemas.microsoft.com/office/powerpoint/2010/main" val="23784027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Pak de EHBO doos</a:t>
            </a:r>
          </a:p>
        </p:txBody>
      </p:sp>
      <p:sp>
        <p:nvSpPr>
          <p:cNvPr id="3" name="Tijdelijke aanduiding voor inhoud 2"/>
          <p:cNvSpPr>
            <a:spLocks noGrp="1"/>
          </p:cNvSpPr>
          <p:nvPr>
            <p:ph idx="1"/>
          </p:nvPr>
        </p:nvSpPr>
        <p:spPr/>
        <p:txBody>
          <a:bodyPr/>
          <a:lstStyle/>
          <a:p>
            <a:r>
              <a:rPr lang="nl-NL" dirty="0"/>
              <a:t>Wie weet waar de doos voor is?</a:t>
            </a:r>
          </a:p>
          <a:p>
            <a:r>
              <a:rPr lang="nl-NL" dirty="0"/>
              <a:t>Wat zou er in de doos zitten?</a:t>
            </a:r>
          </a:p>
          <a:p>
            <a:r>
              <a:rPr lang="nl-NL" dirty="0"/>
              <a:t>Wat doe je met de doos?</a:t>
            </a:r>
          </a:p>
          <a:p>
            <a:r>
              <a:rPr lang="nl-NL" dirty="0"/>
              <a:t>Waar gebruik je de doos?</a:t>
            </a:r>
          </a:p>
          <a:p>
            <a:pPr marL="0" indent="0">
              <a:buNone/>
            </a:pPr>
            <a:endParaRPr lang="nl-NL" dirty="0"/>
          </a:p>
        </p:txBody>
      </p:sp>
    </p:spTree>
    <p:extLst>
      <p:ext uri="{BB962C8B-B14F-4D97-AF65-F5344CB8AC3E}">
        <p14:creationId xmlns:p14="http://schemas.microsoft.com/office/powerpoint/2010/main" val="13295140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p:txBody>
          <a:bodyPr/>
          <a:lstStyle/>
          <a:p>
            <a:pPr eaLnBrk="1" hangingPunct="1"/>
            <a:endParaRPr lang="nl-NL"/>
          </a:p>
        </p:txBody>
      </p:sp>
      <p:sp>
        <p:nvSpPr>
          <p:cNvPr id="75779" name="Rectangle 3"/>
          <p:cNvSpPr>
            <a:spLocks noGrp="1" noChangeArrowheads="1"/>
          </p:cNvSpPr>
          <p:nvPr>
            <p:ph type="subTitle" idx="1"/>
          </p:nvPr>
        </p:nvSpPr>
        <p:spPr/>
        <p:txBody>
          <a:bodyPr/>
          <a:lstStyle/>
          <a:p>
            <a:pPr eaLnBrk="1" hangingPunct="1"/>
            <a:endParaRPr lang="nl-NL"/>
          </a:p>
        </p:txBody>
      </p:sp>
      <p:sp>
        <p:nvSpPr>
          <p:cNvPr id="29700" name="Text Box 4"/>
          <p:cNvSpPr txBox="1">
            <a:spLocks noChangeArrowheads="1"/>
          </p:cNvSpPr>
          <p:nvPr/>
        </p:nvSpPr>
        <p:spPr bwMode="auto">
          <a:xfrm>
            <a:off x="2916238" y="5824538"/>
            <a:ext cx="3505200" cy="523875"/>
          </a:xfrm>
          <a:prstGeom prst="rect">
            <a:avLst/>
          </a:prstGeom>
          <a:noFill/>
          <a:ln w="9525">
            <a:noFill/>
            <a:miter lim="800000"/>
            <a:headEnd/>
            <a:tailEnd/>
          </a:ln>
        </p:spPr>
        <p:txBody>
          <a:bodyPr wrap="none">
            <a:spAutoFit/>
          </a:bodyPr>
          <a:lstStyle/>
          <a:p>
            <a:r>
              <a:rPr lang="nl-NL" sz="2800">
                <a:solidFill>
                  <a:srgbClr val="FF0000"/>
                </a:solidFill>
              </a:rPr>
              <a:t>het </a:t>
            </a:r>
            <a:r>
              <a:rPr lang="nl-NL" sz="2800"/>
              <a:t>gat (in het hoofd)</a:t>
            </a:r>
          </a:p>
        </p:txBody>
      </p:sp>
      <p:pic>
        <p:nvPicPr>
          <p:cNvPr id="75781" name="Picture 5" descr="Mijs%20gat%20in%20hoofd"/>
          <p:cNvPicPr>
            <a:picLocks noChangeAspect="1" noChangeArrowheads="1"/>
          </p:cNvPicPr>
          <p:nvPr/>
        </p:nvPicPr>
        <p:blipFill>
          <a:blip r:embed="rId2" cstate="print"/>
          <a:srcRect/>
          <a:stretch>
            <a:fillRect/>
          </a:stretch>
        </p:blipFill>
        <p:spPr bwMode="auto">
          <a:xfrm>
            <a:off x="2124075" y="0"/>
            <a:ext cx="4297363" cy="573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pPr eaLnBrk="1" hangingPunct="1"/>
            <a:endParaRPr lang="nl-NL"/>
          </a:p>
        </p:txBody>
      </p:sp>
      <p:sp>
        <p:nvSpPr>
          <p:cNvPr id="76803" name="Rectangle 3"/>
          <p:cNvSpPr>
            <a:spLocks noGrp="1" noChangeArrowheads="1"/>
          </p:cNvSpPr>
          <p:nvPr>
            <p:ph type="subTitle" idx="1"/>
          </p:nvPr>
        </p:nvSpPr>
        <p:spPr/>
        <p:txBody>
          <a:bodyPr/>
          <a:lstStyle/>
          <a:p>
            <a:pPr eaLnBrk="1" hangingPunct="1"/>
            <a:endParaRPr lang="nl-NL"/>
          </a:p>
        </p:txBody>
      </p:sp>
      <p:sp>
        <p:nvSpPr>
          <p:cNvPr id="27652" name="Text Box 4"/>
          <p:cNvSpPr txBox="1">
            <a:spLocks noChangeArrowheads="1"/>
          </p:cNvSpPr>
          <p:nvPr/>
        </p:nvSpPr>
        <p:spPr bwMode="auto">
          <a:xfrm>
            <a:off x="3616325" y="5824538"/>
            <a:ext cx="184150" cy="366712"/>
          </a:xfrm>
          <a:prstGeom prst="rect">
            <a:avLst/>
          </a:prstGeom>
          <a:noFill/>
          <a:ln w="9525">
            <a:noFill/>
            <a:miter lim="800000"/>
            <a:headEnd/>
            <a:tailEnd/>
          </a:ln>
        </p:spPr>
        <p:txBody>
          <a:bodyPr wrap="none">
            <a:spAutoFit/>
          </a:bodyPr>
          <a:lstStyle/>
          <a:p>
            <a:endParaRPr lang="nl-NL"/>
          </a:p>
        </p:txBody>
      </p:sp>
      <p:pic>
        <p:nvPicPr>
          <p:cNvPr id="76805" name="Picture 5" descr="verband"/>
          <p:cNvPicPr>
            <a:picLocks noChangeAspect="1" noChangeArrowheads="1"/>
          </p:cNvPicPr>
          <p:nvPr/>
        </p:nvPicPr>
        <p:blipFill>
          <a:blip r:embed="rId2" cstate="print"/>
          <a:srcRect/>
          <a:stretch>
            <a:fillRect/>
          </a:stretch>
        </p:blipFill>
        <p:spPr bwMode="auto">
          <a:xfrm>
            <a:off x="1908175" y="0"/>
            <a:ext cx="5075238" cy="5075238"/>
          </a:xfrm>
          <a:prstGeom prst="rect">
            <a:avLst/>
          </a:prstGeom>
          <a:noFill/>
          <a:ln w="9525">
            <a:noFill/>
            <a:miter lim="800000"/>
            <a:headEnd/>
            <a:tailEnd/>
          </a:ln>
        </p:spPr>
      </p:pic>
      <p:sp>
        <p:nvSpPr>
          <p:cNvPr id="27654" name="Text Box 6"/>
          <p:cNvSpPr txBox="1">
            <a:spLocks noChangeArrowheads="1"/>
          </p:cNvSpPr>
          <p:nvPr/>
        </p:nvSpPr>
        <p:spPr bwMode="auto">
          <a:xfrm>
            <a:off x="3471863" y="5753100"/>
            <a:ext cx="2085975" cy="523875"/>
          </a:xfrm>
          <a:prstGeom prst="rect">
            <a:avLst/>
          </a:prstGeom>
          <a:noFill/>
          <a:ln w="9525">
            <a:noFill/>
            <a:miter lim="800000"/>
            <a:headEnd/>
            <a:tailEnd/>
          </a:ln>
        </p:spPr>
        <p:txBody>
          <a:bodyPr wrap="none">
            <a:spAutoFit/>
          </a:bodyPr>
          <a:lstStyle/>
          <a:p>
            <a:r>
              <a:rPr lang="nl-NL" sz="2800">
                <a:solidFill>
                  <a:srgbClr val="FF0000"/>
                </a:solidFill>
              </a:rPr>
              <a:t>het</a:t>
            </a:r>
            <a:r>
              <a:rPr lang="nl-NL" sz="2800"/>
              <a:t> verband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ppt_x"/>
                                          </p:val>
                                        </p:tav>
                                        <p:tav tm="100000">
                                          <p:val>
                                            <p:strVal val="#ppt_x"/>
                                          </p:val>
                                        </p:tav>
                                      </p:tavLst>
                                    </p:anim>
                                    <p:anim calcmode="lin" valueType="num">
                                      <p:cBhvr additive="base">
                                        <p:cTn id="8"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4"/>
                                        </p:tgtEl>
                                        <p:attrNameLst>
                                          <p:attrName>style.visibility</p:attrName>
                                        </p:attrNameLst>
                                      </p:cBhvr>
                                      <p:to>
                                        <p:strVal val="visible"/>
                                      </p:to>
                                    </p:set>
                                    <p:anim calcmode="lin" valueType="num">
                                      <p:cBhvr additive="base">
                                        <p:cTn id="13" dur="500" fill="hold"/>
                                        <p:tgtEl>
                                          <p:spTgt spid="27654"/>
                                        </p:tgtEl>
                                        <p:attrNameLst>
                                          <p:attrName>ppt_x</p:attrName>
                                        </p:attrNameLst>
                                      </p:cBhvr>
                                      <p:tavLst>
                                        <p:tav tm="0">
                                          <p:val>
                                            <p:strVal val="#ppt_x"/>
                                          </p:val>
                                        </p:tav>
                                        <p:tav tm="100000">
                                          <p:val>
                                            <p:strVal val="#ppt_x"/>
                                          </p:val>
                                        </p:tav>
                                      </p:tavLst>
                                    </p:anim>
                                    <p:anim calcmode="lin" valueType="num">
                                      <p:cBhvr additive="base">
                                        <p:cTn id="14"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p:txBody>
          <a:bodyPr/>
          <a:lstStyle/>
          <a:p>
            <a:pPr eaLnBrk="1" hangingPunct="1"/>
            <a:endParaRPr lang="nl-NL"/>
          </a:p>
        </p:txBody>
      </p:sp>
      <p:sp>
        <p:nvSpPr>
          <p:cNvPr id="77827" name="Rectangle 3"/>
          <p:cNvSpPr>
            <a:spLocks noGrp="1" noChangeArrowheads="1"/>
          </p:cNvSpPr>
          <p:nvPr>
            <p:ph type="subTitle" idx="1"/>
          </p:nvPr>
        </p:nvSpPr>
        <p:spPr/>
        <p:txBody>
          <a:bodyPr/>
          <a:lstStyle/>
          <a:p>
            <a:pPr eaLnBrk="1" hangingPunct="1"/>
            <a:endParaRPr lang="nl-NL"/>
          </a:p>
        </p:txBody>
      </p:sp>
      <p:sp>
        <p:nvSpPr>
          <p:cNvPr id="28676" name="Text Box 4"/>
          <p:cNvSpPr txBox="1">
            <a:spLocks noChangeArrowheads="1"/>
          </p:cNvSpPr>
          <p:nvPr/>
        </p:nvSpPr>
        <p:spPr bwMode="auto">
          <a:xfrm>
            <a:off x="3616325" y="5824538"/>
            <a:ext cx="1844675" cy="523875"/>
          </a:xfrm>
          <a:prstGeom prst="rect">
            <a:avLst/>
          </a:prstGeom>
          <a:noFill/>
          <a:ln w="9525">
            <a:noFill/>
            <a:miter lim="800000"/>
            <a:headEnd/>
            <a:tailEnd/>
          </a:ln>
        </p:spPr>
        <p:txBody>
          <a:bodyPr wrap="none">
            <a:spAutoFit/>
          </a:bodyPr>
          <a:lstStyle/>
          <a:p>
            <a:r>
              <a:rPr lang="nl-NL" sz="2800"/>
              <a:t>de pleister</a:t>
            </a:r>
          </a:p>
        </p:txBody>
      </p:sp>
      <p:pic>
        <p:nvPicPr>
          <p:cNvPr id="77829" name="Picture 5" descr="pleister2"/>
          <p:cNvPicPr>
            <a:picLocks noChangeAspect="1" noChangeArrowheads="1"/>
          </p:cNvPicPr>
          <p:nvPr/>
        </p:nvPicPr>
        <p:blipFill>
          <a:blip r:embed="rId2" cstate="print"/>
          <a:srcRect/>
          <a:stretch>
            <a:fillRect/>
          </a:stretch>
        </p:blipFill>
        <p:spPr bwMode="auto">
          <a:xfrm>
            <a:off x="2124075" y="0"/>
            <a:ext cx="4492625" cy="5480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1327</Words>
  <Application>Microsoft Office PowerPoint</Application>
  <PresentationFormat>Diavoorstelling (4:3)</PresentationFormat>
  <Paragraphs>365</Paragraphs>
  <Slides>137</Slides>
  <Notes>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137</vt:i4>
      </vt:variant>
    </vt:vector>
  </HeadingPairs>
  <TitlesOfParts>
    <vt:vector size="140" baseType="lpstr">
      <vt:lpstr>Arial</vt:lpstr>
      <vt:lpstr>Calibri</vt:lpstr>
      <vt:lpstr>Standaardontwerp</vt:lpstr>
      <vt:lpstr>Mondeling  Nederlands</vt:lpstr>
      <vt:lpstr>Weet je het nog?</vt:lpstr>
      <vt:lpstr>Wat ga je leren?</vt:lpstr>
      <vt:lpstr>PowerPoint-presentatie</vt:lpstr>
      <vt:lpstr>Wat weten we al?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Grammatica les</vt:lpstr>
      <vt:lpstr>PowerPoint-presentatie</vt:lpstr>
      <vt:lpstr>PowerPoint-presentatie</vt:lpstr>
      <vt:lpstr>PowerPoint-presentatie</vt:lpstr>
      <vt:lpstr>is het eng?</vt:lpstr>
      <vt:lpstr>ik vind het eng.</vt:lpstr>
      <vt:lpstr>ik ben bang.</vt:lpstr>
      <vt:lpstr>nee hoor.</vt:lpstr>
      <vt:lpstr>wat gaan ze allemaal doen?</vt:lpstr>
      <vt:lpstr>doet dat pijn?</vt:lpstr>
      <vt:lpstr>meervoud</vt:lpstr>
      <vt:lpstr>meervoud</vt:lpstr>
      <vt:lpstr>meervoud</vt:lpstr>
      <vt:lpstr>meervoud</vt:lpstr>
      <vt:lpstr> Het verhaal</vt:lpstr>
      <vt:lpstr>Het verhaal uitbeelden</vt:lpstr>
      <vt:lpstr>PowerPoint-presentatie</vt:lpstr>
      <vt:lpstr>PowerPoint-presentatie</vt:lpstr>
      <vt:lpstr>PowerPoint-presentatie</vt:lpstr>
      <vt:lpstr>PowerPoint-presentatie</vt:lpstr>
      <vt:lpstr>Aan de slag</vt:lpstr>
      <vt:lpstr>Wat hebben wij geleerd?</vt:lpstr>
      <vt:lpstr>PowerPoint-presentatie</vt:lpstr>
      <vt:lpstr>Weet je nog?</vt:lpstr>
      <vt:lpstr>Wat ga je leren?</vt:lpstr>
      <vt:lpstr> </vt:lpstr>
      <vt:lpstr>PowerPoint-presentatie</vt:lpstr>
      <vt:lpstr>PowerPoint-presentatie</vt:lpstr>
      <vt:lpstr>PowerPoint-presentatie</vt:lpstr>
      <vt:lpstr>pas  ……  als</vt:lpstr>
      <vt:lpstr>voordat</vt:lpstr>
      <vt:lpstr>PowerPoint-presentatie</vt:lpstr>
      <vt:lpstr>PowerPoint-presentatie</vt:lpstr>
      <vt:lpstr>PowerPoint-presentatie</vt:lpstr>
      <vt:lpstr>PowerPoint-presentatie</vt:lpstr>
      <vt:lpstr>PowerPoint-presentatie</vt:lpstr>
      <vt:lpstr>Aan de slag</vt:lpstr>
      <vt:lpstr>Grammatica</vt:lpstr>
      <vt:lpstr>Wat hebben wij geleerd?</vt:lpstr>
      <vt:lpstr>Dag 3</vt:lpstr>
      <vt:lpstr>Weet je nog?</vt:lpstr>
      <vt:lpstr>Wat ga je leren?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zuchten</vt:lpstr>
      <vt:lpstr>PowerPoint-presentatie</vt:lpstr>
      <vt:lpstr> </vt:lpstr>
      <vt:lpstr>PowerPoint-presentatie</vt:lpstr>
      <vt:lpstr>PowerPoint-presentatie</vt:lpstr>
      <vt:lpstr>PowerPoint-presentatie</vt:lpstr>
      <vt:lpstr>PowerPoint-presentatie</vt:lpstr>
      <vt:lpstr>meervoud</vt:lpstr>
      <vt:lpstr>meervoud</vt:lpstr>
      <vt:lpstr>meervoud</vt:lpstr>
      <vt:lpstr>meervoud</vt:lpstr>
      <vt:lpstr> Het verhaal</vt:lpstr>
      <vt:lpstr>Voordoen - nadoen</vt:lpstr>
      <vt:lpstr>Mix&amp;Koppel</vt:lpstr>
      <vt:lpstr>Grammatica enkelvoud – meervoud zinnen meer zinsdelen</vt:lpstr>
      <vt:lpstr>Wat hebben wij geleerd?</vt:lpstr>
      <vt:lpstr>Dag 4</vt:lpstr>
      <vt:lpstr>Weet je nog? Het verhaal</vt:lpstr>
      <vt:lpstr>Wat ga je leren?</vt:lpstr>
      <vt:lpstr>Pak de EHBO doos</vt:lpstr>
      <vt:lpstr>PowerPoint-presentatie</vt:lpstr>
      <vt:lpstr>PowerPoint-presentatie</vt:lpstr>
      <vt:lpstr>PowerPoint-presentatie</vt:lpstr>
      <vt:lpstr>PowerPoint-presentatie</vt:lpstr>
      <vt:lpstr>Aan de slag</vt:lpstr>
      <vt:lpstr>Om uitleg vragen</vt:lpstr>
      <vt:lpstr>Uitleg geven</vt:lpstr>
      <vt:lpstr>meervoud</vt:lpstr>
      <vt:lpstr>meervoud</vt:lpstr>
      <vt:lpstr>meervoud</vt:lpstr>
      <vt:lpstr>meervoud</vt:lpstr>
      <vt:lpstr>Aan de slag</vt:lpstr>
      <vt:lpstr>Wat hebben wij geleerd?</vt:lpstr>
      <vt:lpstr>Dag 5</vt:lpstr>
      <vt:lpstr>Weet je nog?</vt:lpstr>
      <vt:lpstr>Wat ga je leren?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zijn</vt:lpstr>
      <vt:lpstr>hebben</vt:lpstr>
      <vt:lpstr>worden</vt:lpstr>
      <vt:lpstr>Aan de slag</vt:lpstr>
      <vt:lpstr>meervoud</vt:lpstr>
      <vt:lpstr>meervoud</vt:lpstr>
      <vt:lpstr>meervoud</vt:lpstr>
      <vt:lpstr>meervoud</vt:lpstr>
      <vt:lpstr>Wat hebben wij geleerd?</vt:lpstr>
    </vt:vector>
  </TitlesOfParts>
  <Company>OPOZ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kernleerkracht</dc:creator>
  <cp:lastModifiedBy>aurora smit</cp:lastModifiedBy>
  <cp:revision>78</cp:revision>
  <dcterms:created xsi:type="dcterms:W3CDTF">2010-02-04T12:34:08Z</dcterms:created>
  <dcterms:modified xsi:type="dcterms:W3CDTF">2016-06-26T21:45:32Z</dcterms:modified>
</cp:coreProperties>
</file>